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726" r:id="rId4"/>
  </p:sldMasterIdLst>
  <p:notesMasterIdLst>
    <p:notesMasterId r:id="rId18"/>
  </p:notesMasterIdLst>
  <p:handoutMasterIdLst>
    <p:handoutMasterId r:id="rId19"/>
  </p:handoutMasterIdLst>
  <p:sldIdLst>
    <p:sldId id="428" r:id="rId5"/>
    <p:sldId id="410" r:id="rId6"/>
    <p:sldId id="450" r:id="rId7"/>
    <p:sldId id="453" r:id="rId8"/>
    <p:sldId id="455" r:id="rId9"/>
    <p:sldId id="468" r:id="rId10"/>
    <p:sldId id="467" r:id="rId11"/>
    <p:sldId id="469" r:id="rId12"/>
    <p:sldId id="470" r:id="rId13"/>
    <p:sldId id="471" r:id="rId14"/>
    <p:sldId id="472" r:id="rId15"/>
    <p:sldId id="466" r:id="rId16"/>
    <p:sldId id="30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2" clrIdx="0">
    <p:extLst>
      <p:ext uri="{19B8F6BF-5375-455C-9EA6-DF929625EA0E}">
        <p15:presenceInfo xmlns:p15="http://schemas.microsoft.com/office/powerpoint/2012/main" xmlns=""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8F5"/>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169B-9A0F-1745-8772-4E82236A7863}" v="211" dt="2023-08-09T10:56:15.2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7"/>
    <p:restoredTop sz="79888" autoAdjust="0"/>
  </p:normalViewPr>
  <p:slideViewPr>
    <p:cSldViewPr snapToGrid="0">
      <p:cViewPr varScale="1">
        <p:scale>
          <a:sx n="70" d="100"/>
          <a:sy n="70" d="100"/>
        </p:scale>
        <p:origin x="-1205"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xmlns=""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xmlns=""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xmlns=""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3-21T21:27:11.571" idx="1">
    <p:pos x="10" y="10"/>
    <p:text/>
    <p:extLst>
      <p:ext uri="{C676402C-5697-4E1C-873F-D02D1690AC5C}">
        <p15:threadingInfo xmlns:p15="http://schemas.microsoft.com/office/powerpoint/2012/main" xmlns=""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3-21T21:27:11.571" idx="3">
    <p:pos x="1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4-03-21T21:27:11.571" idx="2">
    <p:pos x="10" y="10"/>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4-03-21T21:27:11.571" idx="4">
    <p:pos x="10" y="10"/>
    <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4-03-21T21:27:11.571" idx="5">
    <p:pos x="10" y="10"/>
    <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4-03-21T21:27:11.571" idx="6">
    <p:pos x="10" y="10"/>
    <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24-03-21T21:27:11.571" idx="7">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F069BEE-5C22-49A5-A892-F6E6A4002A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494FB27-DC4B-4A29-B4F3-C665BDE47E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47B97-F030-426D-A9D1-6B39B13C23ED}" type="datetimeFigureOut">
              <a:rPr lang="en-US" smtClean="0"/>
              <a:t>3/30/2024</a:t>
            </a:fld>
            <a:endParaRPr lang="en-US"/>
          </a:p>
        </p:txBody>
      </p:sp>
      <p:sp>
        <p:nvSpPr>
          <p:cNvPr id="4" name="Footer Placeholder 3">
            <a:extLst>
              <a:ext uri="{FF2B5EF4-FFF2-40B4-BE49-F238E27FC236}">
                <a16:creationId xmlns:a16="http://schemas.microsoft.com/office/drawing/2014/main" xmlns="" id="{34A06FDF-174B-49EE-AD51-C827118F0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0CB610B1-614F-48C3-8F2D-C50C182871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751AA-B992-41E5-A909-E1A2443E23F4}" type="slidenum">
              <a:rPr lang="en-US" smtClean="0"/>
              <a:t>‹#›</a:t>
            </a:fld>
            <a:endParaRPr lang="en-US"/>
          </a:p>
        </p:txBody>
      </p:sp>
    </p:spTree>
    <p:extLst>
      <p:ext uri="{BB962C8B-B14F-4D97-AF65-F5344CB8AC3E}">
        <p14:creationId xmlns:p14="http://schemas.microsoft.com/office/powerpoint/2010/main" val="1276169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24CBC-D461-4ECA-A489-D3A30E0FB795}" type="datetimeFigureOut">
              <a:rPr lang="en-US" smtClean="0"/>
              <a:t>3/30/2024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351B-2C5D-457B-ABE5-B64DBC7BD410}" type="slidenum">
              <a:rPr lang="en-US" smtClean="0"/>
              <a:t>‹#›</a:t>
            </a:fld>
            <a:endParaRPr lang="en-US"/>
          </a:p>
        </p:txBody>
      </p:sp>
    </p:spTree>
    <p:extLst>
      <p:ext uri="{BB962C8B-B14F-4D97-AF65-F5344CB8AC3E}">
        <p14:creationId xmlns:p14="http://schemas.microsoft.com/office/powerpoint/2010/main" val="202700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20F01A-602A-42CF-8886-814D7998854B}" type="slidenum">
              <a:rPr lang="en-US" smtClean="0"/>
              <a:t>2</a:t>
            </a:fld>
            <a:endParaRPr lang="en-US"/>
          </a:p>
        </p:txBody>
      </p:sp>
    </p:spTree>
    <p:extLst>
      <p:ext uri="{BB962C8B-B14F-4D97-AF65-F5344CB8AC3E}">
        <p14:creationId xmlns:p14="http://schemas.microsoft.com/office/powerpoint/2010/main" val="22942932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0"/>
            <a:ext cx="12192000" cy="6486525"/>
          </a:xfrm>
          <a:prstGeom prst="rect">
            <a:avLst/>
          </a:prstGeom>
          <a:solidFill>
            <a:srgbClr val="2237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6">
            <a:extLst>
              <a:ext uri="{FF2B5EF4-FFF2-40B4-BE49-F238E27FC236}">
                <a16:creationId xmlns:a16="http://schemas.microsoft.com/office/drawing/2014/main" xmlns="" id="{96DADDC2-BFA5-594E-BF5A-B06CEF1948E0}"/>
              </a:ext>
            </a:extLst>
          </p:cNvPr>
          <p:cNvSpPr>
            <a:spLocks noGrp="1"/>
          </p:cNvSpPr>
          <p:nvPr>
            <p:ph type="title"/>
          </p:nvPr>
        </p:nvSpPr>
        <p:spPr>
          <a:xfrm>
            <a:off x="741218" y="3243262"/>
            <a:ext cx="10515600" cy="1325563"/>
          </a:xfrm>
          <a:prstGeom prst="rect">
            <a:avLst/>
          </a:prstGeom>
        </p:spPr>
        <p:txBody>
          <a:bodyPr/>
          <a:lstStyle>
            <a:lvl1pPr>
              <a:defRPr>
                <a:solidFill>
                  <a:schemeClr val="bg1"/>
                </a:solidFill>
              </a:defRPr>
            </a:lvl1pPr>
          </a:lstStyle>
          <a:p>
            <a:r>
              <a:rPr lang="en-US"/>
              <a:t>Click to edit Master title style</a:t>
            </a:r>
            <a:endParaRPr lang="x-none"/>
          </a:p>
        </p:txBody>
      </p:sp>
      <p:sp>
        <p:nvSpPr>
          <p:cNvPr id="8" name="Date Placeholder 7">
            <a:extLst>
              <a:ext uri="{FF2B5EF4-FFF2-40B4-BE49-F238E27FC236}">
                <a16:creationId xmlns:a16="http://schemas.microsoft.com/office/drawing/2014/main" xmlns="" id="{8A7E0BE7-B9F3-CF42-BBDD-E431A8424127}"/>
              </a:ext>
            </a:extLst>
          </p:cNvPr>
          <p:cNvSpPr>
            <a:spLocks noGrp="1"/>
          </p:cNvSpPr>
          <p:nvPr>
            <p:ph type="dt" sz="half" idx="10"/>
          </p:nvPr>
        </p:nvSpPr>
        <p:spPr>
          <a:xfrm>
            <a:off x="0" y="6538912"/>
            <a:ext cx="2743200" cy="365125"/>
          </a:xfrm>
        </p:spPr>
        <p:txBody>
          <a:bodyPr/>
          <a:lstStyle/>
          <a:p>
            <a:fld id="{2ADC29F2-8A35-3B44-9BA0-E01F07FBE6DF}" type="datetime1">
              <a:rPr lang="en-US" smtClean="0"/>
              <a:t>3/30/2024</a:t>
            </a:fld>
            <a:endParaRPr lang="en-US"/>
          </a:p>
        </p:txBody>
      </p:sp>
      <p:sp>
        <p:nvSpPr>
          <p:cNvPr id="11" name="Footer Placeholder 10">
            <a:extLst>
              <a:ext uri="{FF2B5EF4-FFF2-40B4-BE49-F238E27FC236}">
                <a16:creationId xmlns:a16="http://schemas.microsoft.com/office/drawing/2014/main" xmlns="" id="{6CDF525E-206D-4149-99E1-0D9A15410F94}"/>
              </a:ext>
            </a:extLst>
          </p:cNvPr>
          <p:cNvSpPr>
            <a:spLocks noGrp="1"/>
          </p:cNvSpPr>
          <p:nvPr>
            <p:ph type="ftr" sz="quarter" idx="11"/>
          </p:nvPr>
        </p:nvSpPr>
        <p:spPr>
          <a:xfrm>
            <a:off x="4038600" y="6538912"/>
            <a:ext cx="4114800" cy="365125"/>
          </a:xfrm>
        </p:spPr>
        <p:txBody>
          <a:bodyPr/>
          <a:lstStyle>
            <a:lvl1pPr>
              <a:defRPr/>
            </a:lvl1pPr>
          </a:lstStyle>
          <a:p>
            <a:r>
              <a:rPr lang="en-US" dirty="0"/>
              <a:t>Khoa Công </a:t>
            </a:r>
            <a:r>
              <a:rPr lang="en-US" dirty="0" err="1"/>
              <a:t>nghệ</a:t>
            </a:r>
            <a:r>
              <a:rPr lang="en-US" dirty="0"/>
              <a:t> Thông Tin – Trường </a:t>
            </a:r>
            <a:r>
              <a:rPr lang="en-US" dirty="0" err="1"/>
              <a:t>Đại</a:t>
            </a:r>
            <a:r>
              <a:rPr lang="en-US" dirty="0"/>
              <a:t> học Phenikaa</a:t>
            </a:r>
          </a:p>
        </p:txBody>
      </p:sp>
      <p:sp>
        <p:nvSpPr>
          <p:cNvPr id="12" name="Slide Number Placeholder 11">
            <a:extLst>
              <a:ext uri="{FF2B5EF4-FFF2-40B4-BE49-F238E27FC236}">
                <a16:creationId xmlns:a16="http://schemas.microsoft.com/office/drawing/2014/main" xmlns="" id="{596FCA82-9769-7441-AB29-6261AF29F569}"/>
              </a:ext>
            </a:extLst>
          </p:cNvPr>
          <p:cNvSpPr>
            <a:spLocks noGrp="1"/>
          </p:cNvSpPr>
          <p:nvPr>
            <p:ph type="sldNum" sz="quarter" idx="12"/>
          </p:nvPr>
        </p:nvSpPr>
        <p:spPr>
          <a:xfrm>
            <a:off x="9448800" y="6538912"/>
            <a:ext cx="2743200" cy="365125"/>
          </a:xfrm>
        </p:spPr>
        <p:txBody>
          <a:bodyPr/>
          <a:lstStyle>
            <a:lvl1pPr>
              <a:defRPr>
                <a:solidFill>
                  <a:schemeClr val="bg1"/>
                </a:solidFill>
              </a:defRPr>
            </a:lvl1pPr>
          </a:lstStyle>
          <a:p>
            <a:fld id="{086B6608-6F69-448F-99DC-C9E613BFB696}" type="slidenum">
              <a:rPr lang="en-US" smtClean="0"/>
              <a:pPr/>
              <a:t>‹#›</a:t>
            </a:fld>
            <a:endParaRPr lang="en-US"/>
          </a:p>
        </p:txBody>
      </p:sp>
      <p:pic>
        <p:nvPicPr>
          <p:cNvPr id="5" name="Picture 4">
            <a:extLst>
              <a:ext uri="{FF2B5EF4-FFF2-40B4-BE49-F238E27FC236}">
                <a16:creationId xmlns:a16="http://schemas.microsoft.com/office/drawing/2014/main" xmlns="" id="{222415F5-6ADB-5A47-9CFF-A0BBA7921FC1}"/>
              </a:ext>
            </a:extLst>
          </p:cNvPr>
          <p:cNvPicPr>
            <a:picLocks noChangeAspect="1"/>
          </p:cNvPicPr>
          <p:nvPr userDrawn="1"/>
        </p:nvPicPr>
        <p:blipFill>
          <a:blip r:embed="rId2"/>
          <a:stretch>
            <a:fillRect/>
          </a:stretch>
        </p:blipFill>
        <p:spPr>
          <a:xfrm>
            <a:off x="2760518" y="112742"/>
            <a:ext cx="6688282" cy="2070039"/>
          </a:xfrm>
          <a:prstGeom prst="rect">
            <a:avLst/>
          </a:prstGeom>
        </p:spPr>
      </p:pic>
    </p:spTree>
    <p:extLst>
      <p:ext uri="{BB962C8B-B14F-4D97-AF65-F5344CB8AC3E}">
        <p14:creationId xmlns:p14="http://schemas.microsoft.com/office/powerpoint/2010/main" val="305141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80040"/>
            <a:ext cx="2743200" cy="277960"/>
          </a:xfrm>
        </p:spPr>
        <p:txBody>
          <a:bodyPr/>
          <a:lstStyle/>
          <a:p>
            <a:fld id="{6581133F-95C8-9144-9BFA-07C6A00B8411}" type="datetime1">
              <a:rPr lang="en-US" smtClean="0"/>
              <a:t>3/30/2024</a:t>
            </a:fld>
            <a:endParaRPr lang="en-US"/>
          </a:p>
        </p:txBody>
      </p:sp>
      <p:sp>
        <p:nvSpPr>
          <p:cNvPr id="5" name="Footer Placeholder 4"/>
          <p:cNvSpPr>
            <a:spLocks noGrp="1"/>
          </p:cNvSpPr>
          <p:nvPr>
            <p:ph type="ftr" sz="quarter" idx="11"/>
          </p:nvPr>
        </p:nvSpPr>
        <p:spPr>
          <a:xfrm>
            <a:off x="4038600" y="6580041"/>
            <a:ext cx="4114800" cy="277960"/>
          </a:xfrm>
        </p:spPr>
        <p:txBody>
          <a:bodyPr/>
          <a:lstStyle/>
          <a:p>
            <a:r>
              <a:rPr lang="en-US"/>
              <a:t>Faculty of Computer Science</a:t>
            </a:r>
          </a:p>
        </p:txBody>
      </p:sp>
      <p:sp>
        <p:nvSpPr>
          <p:cNvPr id="6" name="Slide Number Placeholder 5"/>
          <p:cNvSpPr>
            <a:spLocks noGrp="1"/>
          </p:cNvSpPr>
          <p:nvPr>
            <p:ph type="sldNum" sz="quarter" idx="12"/>
          </p:nvPr>
        </p:nvSpPr>
        <p:spPr>
          <a:xfrm>
            <a:off x="9411566" y="6622795"/>
            <a:ext cx="2743200" cy="235206"/>
          </a:xfrm>
        </p:spPr>
        <p:txBody>
          <a:bodyPr/>
          <a:lstStyle/>
          <a:p>
            <a:fld id="{086B6608-6F69-448F-99DC-C9E613BFB696}" type="slidenum">
              <a:rPr lang="en-US" smtClean="0"/>
              <a:t>‹#›</a:t>
            </a:fld>
            <a:endParaRPr lang="en-US"/>
          </a:p>
        </p:txBody>
      </p:sp>
      <p:sp>
        <p:nvSpPr>
          <p:cNvPr id="13" name="Title 1"/>
          <p:cNvSpPr>
            <a:spLocks noGrp="1"/>
          </p:cNvSpPr>
          <p:nvPr>
            <p:ph type="title" hasCustomPrompt="1"/>
          </p:nvPr>
        </p:nvSpPr>
        <p:spPr>
          <a:xfrm>
            <a:off x="482252" y="277960"/>
            <a:ext cx="7928429"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xmlns="" id="{6D75C13C-F071-3D4C-A72D-61279F9BDC24}"/>
              </a:ext>
            </a:extLst>
          </p:cNvPr>
          <p:cNvPicPr>
            <a:picLocks noChangeAspect="1"/>
          </p:cNvPicPr>
          <p:nvPr userDrawn="1"/>
        </p:nvPicPr>
        <p:blipFill>
          <a:blip r:embed="rId2"/>
          <a:stretch>
            <a:fillRect/>
          </a:stretch>
        </p:blipFill>
        <p:spPr>
          <a:xfrm>
            <a:off x="9686136" y="27834"/>
            <a:ext cx="2493818" cy="771843"/>
          </a:xfrm>
          <a:prstGeom prst="rect">
            <a:avLst/>
          </a:prstGeom>
        </p:spPr>
      </p:pic>
    </p:spTree>
    <p:extLst>
      <p:ext uri="{BB962C8B-B14F-4D97-AF65-F5344CB8AC3E}">
        <p14:creationId xmlns:p14="http://schemas.microsoft.com/office/powerpoint/2010/main" val="426175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93185"/>
            <a:ext cx="2743200" cy="267581"/>
          </a:xfrm>
        </p:spPr>
        <p:txBody>
          <a:bodyPr/>
          <a:lstStyle/>
          <a:p>
            <a:fld id="{7FB16B2F-4ABC-DC47-941D-61DAA8C286C6}" type="datetime1">
              <a:rPr lang="en-US" smtClean="0"/>
              <a:t>3/30/2024</a:t>
            </a:fld>
            <a:endParaRPr lang="en-US"/>
          </a:p>
        </p:txBody>
      </p:sp>
      <p:sp>
        <p:nvSpPr>
          <p:cNvPr id="5" name="Footer Placeholder 4"/>
          <p:cNvSpPr>
            <a:spLocks noGrp="1"/>
          </p:cNvSpPr>
          <p:nvPr>
            <p:ph type="ftr" sz="quarter" idx="11"/>
          </p:nvPr>
        </p:nvSpPr>
        <p:spPr>
          <a:xfrm>
            <a:off x="4038600" y="6590419"/>
            <a:ext cx="4114800" cy="267581"/>
          </a:xfrm>
        </p:spPr>
        <p:txBody>
          <a:bodyPr/>
          <a:lstStyle>
            <a:lvl1pPr>
              <a:defRPr/>
            </a:lvl1pPr>
          </a:lstStyle>
          <a:p>
            <a:r>
              <a:rPr lang="en-US"/>
              <a:t>Faculty of Computer Science</a:t>
            </a:r>
          </a:p>
        </p:txBody>
      </p:sp>
      <p:sp>
        <p:nvSpPr>
          <p:cNvPr id="6" name="Slide Number Placeholder 5"/>
          <p:cNvSpPr>
            <a:spLocks noGrp="1"/>
          </p:cNvSpPr>
          <p:nvPr>
            <p:ph type="sldNum" sz="quarter" idx="12"/>
          </p:nvPr>
        </p:nvSpPr>
        <p:spPr>
          <a:xfrm>
            <a:off x="9366006" y="6590419"/>
            <a:ext cx="2743200" cy="313617"/>
          </a:xfrm>
        </p:spPr>
        <p:txBody>
          <a:bodyPr/>
          <a:lstStyle/>
          <a:p>
            <a:fld id="{086B6608-6F69-448F-99DC-C9E613BFB696}" type="slidenum">
              <a:rPr lang="en-US" smtClean="0"/>
              <a:t>‹#›</a:t>
            </a:fld>
            <a:endParaRPr lang="en-US"/>
          </a:p>
        </p:txBody>
      </p:sp>
      <p:sp>
        <p:nvSpPr>
          <p:cNvPr id="3" name="Freeform 2"/>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6">
            <a:extLst>
              <a:ext uri="{FF2B5EF4-FFF2-40B4-BE49-F238E27FC236}">
                <a16:creationId xmlns:a16="http://schemas.microsoft.com/office/drawing/2014/main" xmlns="" id="{26B9D37C-9616-644C-81FA-A5CADF160AF7}"/>
              </a:ext>
            </a:extLst>
          </p:cNvPr>
          <p:cNvSpPr>
            <a:spLocks noGrp="1"/>
          </p:cNvSpPr>
          <p:nvPr>
            <p:ph type="title"/>
          </p:nvPr>
        </p:nvSpPr>
        <p:spPr>
          <a:xfrm>
            <a:off x="487476" y="2949384"/>
            <a:ext cx="10515600" cy="1325563"/>
          </a:xfrm>
          <a:prstGeom prst="rect">
            <a:avLst/>
          </a:prstGeom>
        </p:spPr>
        <p:txBody>
          <a:bodyPr/>
          <a:lstStyle>
            <a:lvl1pPr>
              <a:defRPr sz="6000"/>
            </a:lvl1pPr>
          </a:lstStyle>
          <a:p>
            <a:r>
              <a:rPr lang="en-US"/>
              <a:t>Click to edit Master title style</a:t>
            </a:r>
            <a:endParaRPr lang="x-none"/>
          </a:p>
        </p:txBody>
      </p:sp>
      <p:pic>
        <p:nvPicPr>
          <p:cNvPr id="8" name="Picture 7">
            <a:extLst>
              <a:ext uri="{FF2B5EF4-FFF2-40B4-BE49-F238E27FC236}">
                <a16:creationId xmlns:a16="http://schemas.microsoft.com/office/drawing/2014/main" xmlns="" id="{88CFB93E-5B29-5F4F-AE56-F247D6A8852B}"/>
              </a:ext>
            </a:extLst>
          </p:cNvPr>
          <p:cNvPicPr>
            <a:picLocks noChangeAspect="1"/>
          </p:cNvPicPr>
          <p:nvPr userDrawn="1"/>
        </p:nvPicPr>
        <p:blipFill>
          <a:blip r:embed="rId2"/>
          <a:stretch>
            <a:fillRect/>
          </a:stretch>
        </p:blipFill>
        <p:spPr>
          <a:xfrm>
            <a:off x="9686136" y="27834"/>
            <a:ext cx="2493818" cy="771843"/>
          </a:xfrm>
          <a:prstGeom prst="rect">
            <a:avLst/>
          </a:prstGeom>
        </p:spPr>
      </p:pic>
    </p:spTree>
    <p:extLst>
      <p:ext uri="{BB962C8B-B14F-4D97-AF65-F5344CB8AC3E}">
        <p14:creationId xmlns:p14="http://schemas.microsoft.com/office/powerpoint/2010/main" val="3457449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4C81F4-8D9B-F149-A772-453CF73C4882}" type="datetime1">
              <a:rPr lang="en-US" smtClean="0"/>
              <a:t>3/30/2024</a:t>
            </a:fld>
            <a:endParaRPr lang="en-US"/>
          </a:p>
        </p:txBody>
      </p:sp>
      <p:sp>
        <p:nvSpPr>
          <p:cNvPr id="5" name="Footer Placeholder 4"/>
          <p:cNvSpPr>
            <a:spLocks noGrp="1"/>
          </p:cNvSpPr>
          <p:nvPr>
            <p:ph type="ftr" sz="quarter" idx="11"/>
          </p:nvPr>
        </p:nvSpPr>
        <p:spPr>
          <a:xfrm>
            <a:off x="3886200" y="6603821"/>
            <a:ext cx="4114800" cy="254179"/>
          </a:xfrm>
        </p:spPr>
        <p:txBody>
          <a:bodyPr/>
          <a:lstStyle/>
          <a:p>
            <a:r>
              <a:rPr lang="en-US"/>
              <a:t>Faculty of Computer Science</a:t>
            </a:r>
          </a:p>
        </p:txBody>
      </p:sp>
      <p:sp>
        <p:nvSpPr>
          <p:cNvPr id="6" name="Slide Number Placeholder 5"/>
          <p:cNvSpPr>
            <a:spLocks noGrp="1"/>
          </p:cNvSpPr>
          <p:nvPr>
            <p:ph type="sldNum" sz="quarter" idx="12"/>
          </p:nvPr>
        </p:nvSpPr>
        <p:spPr>
          <a:xfrm>
            <a:off x="9421090" y="6600831"/>
            <a:ext cx="2743200" cy="274321"/>
          </a:xfrm>
        </p:spPr>
        <p:txBody>
          <a:bodyPr/>
          <a:lstStyle/>
          <a:p>
            <a:fld id="{086B6608-6F69-448F-99DC-C9E613BFB696}" type="slidenum">
              <a:rPr lang="en-US" smtClean="0"/>
              <a:t>‹#›</a:t>
            </a:fld>
            <a:endParaRPr lang="en-US"/>
          </a:p>
        </p:txBody>
      </p:sp>
      <p:sp>
        <p:nvSpPr>
          <p:cNvPr id="12" name="Title 1"/>
          <p:cNvSpPr>
            <a:spLocks noGrp="1"/>
          </p:cNvSpPr>
          <p:nvPr>
            <p:ph type="title" hasCustomPrompt="1"/>
          </p:nvPr>
        </p:nvSpPr>
        <p:spPr>
          <a:xfrm>
            <a:off x="340857" y="243489"/>
            <a:ext cx="8061101" cy="553289"/>
          </a:xfrm>
          <a:prstGeom prst="rect">
            <a:avLst/>
          </a:prstGeom>
        </p:spPr>
        <p:txBody>
          <a:bodyPr>
            <a:normAutofit/>
          </a:bodyPr>
          <a:lstStyle>
            <a:lvl1pPr>
              <a:defRPr sz="3300" b="1" baseline="0">
                <a:solidFill>
                  <a:srgbClr val="223771"/>
                </a:solidFill>
              </a:defRPr>
            </a:lvl1pPr>
          </a:lstStyle>
          <a:p>
            <a:r>
              <a:rPr lang="en-US"/>
              <a:t>CHỦ ĐỀ</a:t>
            </a:r>
          </a:p>
        </p:txBody>
      </p:sp>
      <p:sp>
        <p:nvSpPr>
          <p:cNvPr id="8" name="Freeform 7">
            <a:extLst>
              <a:ext uri="{FF2B5EF4-FFF2-40B4-BE49-F238E27FC236}">
                <a16:creationId xmlns:a16="http://schemas.microsoft.com/office/drawing/2014/main" xmlns="" id="{BCF2F9D9-79A2-4241-92EA-C1DAEC3621E2}"/>
              </a:ext>
            </a:extLst>
          </p:cNvPr>
          <p:cNvSpPr/>
          <p:nvPr userDrawn="1"/>
        </p:nvSpPr>
        <p:spPr>
          <a:xfrm>
            <a:off x="311261"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Content Placeholder 12">
            <a:extLst>
              <a:ext uri="{FF2B5EF4-FFF2-40B4-BE49-F238E27FC236}">
                <a16:creationId xmlns:a16="http://schemas.microsoft.com/office/drawing/2014/main" xmlns="" id="{57047C2F-85BB-1243-890C-BD727B041E43}"/>
              </a:ext>
            </a:extLst>
          </p:cNvPr>
          <p:cNvSpPr>
            <a:spLocks noGrp="1"/>
          </p:cNvSpPr>
          <p:nvPr>
            <p:ph sz="quarter" idx="13"/>
          </p:nvPr>
        </p:nvSpPr>
        <p:spPr>
          <a:xfrm>
            <a:off x="309218" y="1169080"/>
            <a:ext cx="11551617" cy="49541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pic>
        <p:nvPicPr>
          <p:cNvPr id="9" name="Picture 8">
            <a:extLst>
              <a:ext uri="{FF2B5EF4-FFF2-40B4-BE49-F238E27FC236}">
                <a16:creationId xmlns:a16="http://schemas.microsoft.com/office/drawing/2014/main" xmlns="" id="{F253575E-4F90-BC45-AE64-B69B93BC2A46}"/>
              </a:ext>
            </a:extLst>
          </p:cNvPr>
          <p:cNvPicPr>
            <a:picLocks noChangeAspect="1"/>
          </p:cNvPicPr>
          <p:nvPr userDrawn="1"/>
        </p:nvPicPr>
        <p:blipFill>
          <a:blip r:embed="rId2"/>
          <a:stretch>
            <a:fillRect/>
          </a:stretch>
        </p:blipFill>
        <p:spPr>
          <a:xfrm>
            <a:off x="9686136" y="27834"/>
            <a:ext cx="2493818" cy="771843"/>
          </a:xfrm>
          <a:prstGeom prst="rect">
            <a:avLst/>
          </a:prstGeom>
        </p:spPr>
      </p:pic>
    </p:spTree>
    <p:extLst>
      <p:ext uri="{BB962C8B-B14F-4D97-AF65-F5344CB8AC3E}">
        <p14:creationId xmlns:p14="http://schemas.microsoft.com/office/powerpoint/2010/main" val="397175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63685" y="2846231"/>
            <a:ext cx="4417452" cy="1460428"/>
          </a:xfrm>
          <a:prstGeom prst="rect">
            <a:avLst/>
          </a:prstGeom>
        </p:spPr>
        <p:txBody>
          <a:bodyPr anchor="b">
            <a:normAutofit/>
          </a:bodyPr>
          <a:lstStyle>
            <a:lvl1pPr algn="r">
              <a:defRPr sz="5600" b="1" baseline="0">
                <a:solidFill>
                  <a:srgbClr val="223771"/>
                </a:solidFill>
                <a:latin typeface="Arial" panose="020B0604020202020204" pitchFamily="34" charset="0"/>
                <a:cs typeface="Arial" panose="020B0604020202020204" pitchFamily="34" charset="0"/>
              </a:defRPr>
            </a:lvl1pPr>
          </a:lstStyle>
          <a:p>
            <a:r>
              <a:rPr lang="en-US"/>
              <a:t>CHỦ ĐỀ</a:t>
            </a:r>
          </a:p>
        </p:txBody>
      </p:sp>
      <p:sp>
        <p:nvSpPr>
          <p:cNvPr id="3" name="Subtitle 2"/>
          <p:cNvSpPr>
            <a:spLocks noGrp="1"/>
          </p:cNvSpPr>
          <p:nvPr>
            <p:ph type="subTitle" idx="1" hasCustomPrompt="1"/>
          </p:nvPr>
        </p:nvSpPr>
        <p:spPr>
          <a:xfrm>
            <a:off x="7263685" y="4429523"/>
            <a:ext cx="4417452" cy="75007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Nội</a:t>
            </a:r>
            <a:r>
              <a:rPr lang="en-US"/>
              <a:t> dung</a:t>
            </a:r>
          </a:p>
        </p:txBody>
      </p:sp>
      <p:sp>
        <p:nvSpPr>
          <p:cNvPr id="4" name="Date Placeholder 3"/>
          <p:cNvSpPr>
            <a:spLocks noGrp="1"/>
          </p:cNvSpPr>
          <p:nvPr>
            <p:ph type="dt" sz="half" idx="10"/>
          </p:nvPr>
        </p:nvSpPr>
        <p:spPr/>
        <p:txBody>
          <a:bodyPr/>
          <a:lstStyle/>
          <a:p>
            <a:fld id="{A5848E96-F886-9E45-BAC7-33A661AECD8F}" type="datetime1">
              <a:rPr lang="en-US" smtClean="0"/>
              <a:t>3/30/2024</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1" name="Content Placeholder 2"/>
          <p:cNvSpPr>
            <a:spLocks noGrp="1"/>
          </p:cNvSpPr>
          <p:nvPr>
            <p:ph idx="13" hasCustomPrompt="1"/>
          </p:nvPr>
        </p:nvSpPr>
        <p:spPr>
          <a:xfrm>
            <a:off x="1" y="862149"/>
            <a:ext cx="7096258" cy="5631943"/>
          </a:xfrm>
          <a:prstGeom prst="rect">
            <a:avLst/>
          </a:prstGeom>
        </p:spPr>
        <p:txBody>
          <a:bodyPr/>
          <a:lstStyle>
            <a:lvl1pPr marL="0" indent="0">
              <a:buNone/>
              <a:defRPr baseline="0"/>
            </a:lvl1pPr>
          </a:lstStyle>
          <a:p>
            <a:pPr lvl="0"/>
            <a:r>
              <a:rPr lang="en-US"/>
              <a:t>Hình ảnh</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180822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67FA5C-BBC5-F34A-8D4B-FB47B828F008}" type="datetime1">
              <a:rPr lang="en-US" smtClean="0"/>
              <a:t>3/30/2024</a:t>
            </a:fld>
            <a:endParaRPr lang="en-US"/>
          </a:p>
        </p:txBody>
      </p:sp>
      <p:sp>
        <p:nvSpPr>
          <p:cNvPr id="5" name="Footer Placeholder 4"/>
          <p:cNvSpPr>
            <a:spLocks noGrp="1"/>
          </p:cNvSpPr>
          <p:nvPr>
            <p:ph type="ftr" sz="quarter" idx="11"/>
          </p:nvPr>
        </p:nvSpPr>
        <p:spPr/>
        <p:txBody>
          <a:bodyPr/>
          <a:lstStyle/>
          <a:p>
            <a:r>
              <a:rPr lang="en-US"/>
              <a:t>Faculty of Computer Science</a:t>
            </a:r>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
        <p:nvSpPr>
          <p:cNvPr id="14" name="Freeform 13">
            <a:extLst>
              <a:ext uri="{FF2B5EF4-FFF2-40B4-BE49-F238E27FC236}">
                <a16:creationId xmlns:a16="http://schemas.microsoft.com/office/drawing/2014/main" xmlns="" id="{1D81805F-C908-E74B-BD64-84B072B9F815}"/>
              </a:ext>
            </a:extLst>
          </p:cNvPr>
          <p:cNvSpPr/>
          <p:nvPr userDrawn="1"/>
        </p:nvSpPr>
        <p:spPr>
          <a:xfrm>
            <a:off x="392906" y="235206"/>
            <a:ext cx="1750219" cy="596044"/>
          </a:xfrm>
          <a:custGeom>
            <a:avLst/>
            <a:gdLst>
              <a:gd name="connsiteX0" fmla="*/ 471488 w 1750219"/>
              <a:gd name="connsiteY0" fmla="*/ 0 h 721518"/>
              <a:gd name="connsiteX1" fmla="*/ 0 w 1750219"/>
              <a:gd name="connsiteY1" fmla="*/ 0 h 721518"/>
              <a:gd name="connsiteX2" fmla="*/ 0 w 1750219"/>
              <a:gd name="connsiteY2" fmla="*/ 721518 h 721518"/>
              <a:gd name="connsiteX3" fmla="*/ 1750219 w 1750219"/>
              <a:gd name="connsiteY3" fmla="*/ 721518 h 721518"/>
            </a:gdLst>
            <a:ahLst/>
            <a:cxnLst>
              <a:cxn ang="0">
                <a:pos x="connsiteX0" y="connsiteY0"/>
              </a:cxn>
              <a:cxn ang="0">
                <a:pos x="connsiteX1" y="connsiteY1"/>
              </a:cxn>
              <a:cxn ang="0">
                <a:pos x="connsiteX2" y="connsiteY2"/>
              </a:cxn>
              <a:cxn ang="0">
                <a:pos x="connsiteX3" y="connsiteY3"/>
              </a:cxn>
            </a:cxnLst>
            <a:rect l="l" t="t" r="r" b="b"/>
            <a:pathLst>
              <a:path w="1750219" h="721518">
                <a:moveTo>
                  <a:pt x="471488" y="0"/>
                </a:moveTo>
                <a:lnTo>
                  <a:pt x="0" y="0"/>
                </a:lnTo>
                <a:lnTo>
                  <a:pt x="0" y="721518"/>
                </a:lnTo>
                <a:lnTo>
                  <a:pt x="1750219" y="721518"/>
                </a:lnTo>
              </a:path>
            </a:pathLst>
          </a:custGeom>
          <a:noFill/>
          <a:ln w="57150" cmpd="thickThin">
            <a:solidFill>
              <a:srgbClr val="223771"/>
            </a:solidFill>
          </a:ln>
          <a:scene3d>
            <a:camera prst="orthographicFront"/>
            <a:lightRig rig="threePt" dir="t"/>
          </a:scene3d>
          <a:sp3d>
            <a:bevelB/>
            <a:contourClr>
              <a:srgbClr val="0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Content Placeholder 15">
            <a:extLst>
              <a:ext uri="{FF2B5EF4-FFF2-40B4-BE49-F238E27FC236}">
                <a16:creationId xmlns:a16="http://schemas.microsoft.com/office/drawing/2014/main" xmlns="" id="{AEF1F798-F7C2-6A4B-AB49-B4AF9B8A4907}"/>
              </a:ext>
            </a:extLst>
          </p:cNvPr>
          <p:cNvSpPr>
            <a:spLocks noGrp="1"/>
          </p:cNvSpPr>
          <p:nvPr>
            <p:ph sz="quarter" idx="13" hasCustomPrompt="1"/>
          </p:nvPr>
        </p:nvSpPr>
        <p:spPr>
          <a:xfrm>
            <a:off x="392906" y="278800"/>
            <a:ext cx="5813198" cy="457200"/>
          </a:xfrm>
          <a:prstGeom prst="rect">
            <a:avLst/>
          </a:prstGeom>
        </p:spPr>
        <p:txBody>
          <a:bodyPr>
            <a:normAutofit/>
          </a:bodyPr>
          <a:lstStyle>
            <a:lvl1pPr>
              <a:defRPr lang="x-none" sz="3300" b="1" baseline="0" dirty="0">
                <a:solidFill>
                  <a:srgbClr val="223771"/>
                </a:solidFill>
                <a:ea typeface="+mj-ea"/>
              </a:defRPr>
            </a:lvl1pPr>
          </a:lstStyle>
          <a:p>
            <a:pPr marL="0" lvl="0">
              <a:spcBef>
                <a:spcPct val="0"/>
              </a:spcBef>
              <a:buNone/>
            </a:pPr>
            <a:r>
              <a:rPr lang="en-US"/>
              <a:t>CHỦ ĐỀ</a:t>
            </a:r>
            <a:endParaRPr lang="x-none"/>
          </a:p>
        </p:txBody>
      </p:sp>
    </p:spTree>
    <p:extLst>
      <p:ext uri="{BB962C8B-B14F-4D97-AF65-F5344CB8AC3E}">
        <p14:creationId xmlns:p14="http://schemas.microsoft.com/office/powerpoint/2010/main" val="3164984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899" y="351789"/>
            <a:ext cx="8061101" cy="922762"/>
          </a:xfrm>
          <a:prstGeom prst="rect">
            <a:avLst/>
          </a:prstGeom>
        </p:spPr>
        <p:txBody>
          <a:bodyPr>
            <a:normAutofit/>
          </a:bodyPr>
          <a:lstStyle>
            <a:lvl1pPr>
              <a:defRPr sz="3000" b="1">
                <a:solidFill>
                  <a:srgbClr val="223771"/>
                </a:solidFill>
              </a:defRPr>
            </a:lvl1pPr>
          </a:lstStyle>
          <a:p>
            <a:r>
              <a:rPr lang="en-US" err="1"/>
              <a:t>Chủ</a:t>
            </a:r>
            <a:r>
              <a:rPr lang="en-US"/>
              <a:t> </a:t>
            </a:r>
            <a:r>
              <a:rPr lang="en-US" err="1"/>
              <a:t>đề</a:t>
            </a:r>
            <a:endParaRPr lang="en-US"/>
          </a:p>
        </p:txBody>
      </p:sp>
      <p:sp>
        <p:nvSpPr>
          <p:cNvPr id="3" name="Content Placeholder 2"/>
          <p:cNvSpPr>
            <a:spLocks noGrp="1"/>
          </p:cNvSpPr>
          <p:nvPr>
            <p:ph sz="half" idx="1"/>
          </p:nvPr>
        </p:nvSpPr>
        <p:spPr>
          <a:xfrm>
            <a:off x="701899" y="1639781"/>
            <a:ext cx="333670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1710"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EA9993-3931-734A-999C-643CB5C129B2}" type="datetime1">
              <a:rPr lang="en-US" smtClean="0"/>
              <a:t>3/30/2024</a:t>
            </a:fld>
            <a:endParaRPr lang="en-US"/>
          </a:p>
        </p:txBody>
      </p:sp>
      <p:sp>
        <p:nvSpPr>
          <p:cNvPr id="6" name="Footer Placeholder 5"/>
          <p:cNvSpPr>
            <a:spLocks noGrp="1"/>
          </p:cNvSpPr>
          <p:nvPr>
            <p:ph type="ftr" sz="quarter" idx="11"/>
          </p:nvPr>
        </p:nvSpPr>
        <p:spPr/>
        <p:txBody>
          <a:bodyPr/>
          <a:lstStyle/>
          <a:p>
            <a:r>
              <a:rPr lang="en-US"/>
              <a:t>Faculty of Computer Science</a:t>
            </a:r>
          </a:p>
        </p:txBody>
      </p:sp>
      <p:sp>
        <p:nvSpPr>
          <p:cNvPr id="7" name="Slide Number Placeholder 6"/>
          <p:cNvSpPr>
            <a:spLocks noGrp="1"/>
          </p:cNvSpPr>
          <p:nvPr>
            <p:ph type="sldNum" sz="quarter" idx="12"/>
          </p:nvPr>
        </p:nvSpPr>
        <p:spPr/>
        <p:txBody>
          <a:bodyPr/>
          <a:lstStyle/>
          <a:p>
            <a:fld id="{086B6608-6F69-448F-99DC-C9E613BFB696}" type="slidenum">
              <a:rPr lang="en-US" smtClean="0"/>
              <a:t>‹#›</a:t>
            </a:fld>
            <a:endParaRPr lang="en-US"/>
          </a:p>
        </p:txBody>
      </p:sp>
      <p:sp>
        <p:nvSpPr>
          <p:cNvPr id="9" name="Content Placeholder 3"/>
          <p:cNvSpPr>
            <a:spLocks noGrp="1"/>
          </p:cNvSpPr>
          <p:nvPr>
            <p:ph sz="half" idx="13"/>
          </p:nvPr>
        </p:nvSpPr>
        <p:spPr>
          <a:xfrm>
            <a:off x="8426539"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59884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08BB2-8EF9-0A4A-94B9-C7C5C4A1EC1A}" type="datetime1">
              <a:rPr lang="en-US" smtClean="0"/>
              <a:t>3/30/2024</a:t>
            </a:fld>
            <a:endParaRPr lang="en-US"/>
          </a:p>
        </p:txBody>
      </p:sp>
      <p:sp>
        <p:nvSpPr>
          <p:cNvPr id="3" name="Footer Placeholder 2"/>
          <p:cNvSpPr>
            <a:spLocks noGrp="1"/>
          </p:cNvSpPr>
          <p:nvPr>
            <p:ph type="ftr" sz="quarter" idx="11"/>
          </p:nvPr>
        </p:nvSpPr>
        <p:spPr/>
        <p:txBody>
          <a:bodyPr/>
          <a:lstStyle/>
          <a:p>
            <a:r>
              <a:rPr lang="en-US"/>
              <a:t>Faculty of Computer Science</a:t>
            </a:r>
          </a:p>
        </p:txBody>
      </p:sp>
      <p:sp>
        <p:nvSpPr>
          <p:cNvPr id="4" name="Slide Number Placeholder 3"/>
          <p:cNvSpPr>
            <a:spLocks noGrp="1"/>
          </p:cNvSpPr>
          <p:nvPr>
            <p:ph type="sldNum" sz="quarter" idx="12"/>
          </p:nvPr>
        </p:nvSpPr>
        <p:spPr/>
        <p:txBody>
          <a:bodyPr/>
          <a:lstStyle/>
          <a:p>
            <a:fld id="{086B6608-6F69-448F-99DC-C9E613BFB696}"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3833623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4F4D4A-FD71-41E6-BED5-CF551BFDBC37}"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4" name="Title 1"/>
          <p:cNvSpPr>
            <a:spLocks noGrp="1"/>
          </p:cNvSpPr>
          <p:nvPr>
            <p:ph type="title" hasCustomPrompt="1"/>
          </p:nvPr>
        </p:nvSpPr>
        <p:spPr>
          <a:xfrm>
            <a:off x="741484" y="785426"/>
            <a:ext cx="8061101" cy="553289"/>
          </a:xfrm>
          <a:prstGeom prst="rect">
            <a:avLst/>
          </a:prstGeom>
        </p:spPr>
        <p:txBody>
          <a:bodyPr>
            <a:normAutofit/>
          </a:bodyPr>
          <a:lstStyle>
            <a:lvl1pPr>
              <a:defRPr sz="2500" b="1" baseline="0">
                <a:solidFill>
                  <a:srgbClr val="223771"/>
                </a:solidFill>
              </a:defRPr>
            </a:lvl1pPr>
          </a:lstStyle>
          <a:p>
            <a:r>
              <a:rPr lang="en-US" dirty="0"/>
              <a:t>CHỦ ĐỀ</a:t>
            </a:r>
          </a:p>
        </p:txBody>
      </p:sp>
      <p:pic>
        <p:nvPicPr>
          <p:cNvPr id="2" name="Picture 1">
            <a:extLst>
              <a:ext uri="{FF2B5EF4-FFF2-40B4-BE49-F238E27FC236}">
                <a16:creationId xmlns:a16="http://schemas.microsoft.com/office/drawing/2014/main" xmlns="" id="{8F82252D-DA70-9C46-A2A6-34E2958D19AA}"/>
              </a:ext>
            </a:extLst>
          </p:cNvPr>
          <p:cNvPicPr>
            <a:picLocks noChangeAspect="1"/>
          </p:cNvPicPr>
          <p:nvPr userDrawn="1"/>
        </p:nvPicPr>
        <p:blipFill>
          <a:blip r:embed="rId2"/>
          <a:stretch>
            <a:fillRect/>
          </a:stretch>
        </p:blipFill>
        <p:spPr>
          <a:xfrm>
            <a:off x="9611116" y="43032"/>
            <a:ext cx="2537706" cy="785426"/>
          </a:xfrm>
          <a:prstGeom prst="rect">
            <a:avLst/>
          </a:prstGeom>
        </p:spPr>
      </p:pic>
    </p:spTree>
    <p:extLst>
      <p:ext uri="{BB962C8B-B14F-4D97-AF65-F5344CB8AC3E}">
        <p14:creationId xmlns:p14="http://schemas.microsoft.com/office/powerpoint/2010/main" val="4897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6494093"/>
            <a:ext cx="12192000" cy="373091"/>
            <a:chOff x="0" y="1661375"/>
            <a:chExt cx="12192000" cy="373091"/>
          </a:xfrm>
        </p:grpSpPr>
        <p:sp>
          <p:nvSpPr>
            <p:cNvPr id="8" name="Rectangle 7"/>
            <p:cNvSpPr/>
            <p:nvPr/>
          </p:nvSpPr>
          <p:spPr>
            <a:xfrm>
              <a:off x="0" y="1661375"/>
              <a:ext cx="12192000" cy="109728"/>
            </a:xfrm>
            <a:prstGeom prst="rect">
              <a:avLst/>
            </a:prstGeom>
            <a:solidFill>
              <a:srgbClr val="F2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760146"/>
              <a:ext cx="12192000" cy="274320"/>
            </a:xfrm>
            <a:prstGeom prst="rect">
              <a:avLst/>
            </a:prstGeom>
            <a:solidFill>
              <a:srgbClr val="22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p:cNvSpPr>
            <a:spLocks noGrp="1"/>
          </p:cNvSpPr>
          <p:nvPr>
            <p:ph type="ftr" sz="quarter" idx="3"/>
          </p:nvPr>
        </p:nvSpPr>
        <p:spPr>
          <a:xfrm>
            <a:off x="3872345" y="6603821"/>
            <a:ext cx="4114800" cy="254179"/>
          </a:xfrm>
          <a:prstGeom prst="rect">
            <a:avLst/>
          </a:prstGeom>
        </p:spPr>
        <p:txBody>
          <a:bodyPr vert="horz" lIns="91440" tIns="45720" rIns="91440" bIns="45720" rtlCol="0" anchor="ctr"/>
          <a:lstStyle>
            <a:lvl1pPr algn="ctr">
              <a:defRPr sz="1200">
                <a:solidFill>
                  <a:schemeClr val="bg1"/>
                </a:solidFill>
              </a:defRPr>
            </a:lvl1pPr>
          </a:lstStyle>
          <a:p>
            <a:r>
              <a:rPr lang="en-US"/>
              <a:t>Faculty of Computer Science</a:t>
            </a:r>
          </a:p>
        </p:txBody>
      </p:sp>
      <p:sp>
        <p:nvSpPr>
          <p:cNvPr id="6" name="Slide Number Placeholder 5"/>
          <p:cNvSpPr>
            <a:spLocks noGrp="1"/>
          </p:cNvSpPr>
          <p:nvPr>
            <p:ph type="sldNum" sz="quarter" idx="4"/>
          </p:nvPr>
        </p:nvSpPr>
        <p:spPr>
          <a:xfrm>
            <a:off x="9448800" y="6600831"/>
            <a:ext cx="2743200" cy="274321"/>
          </a:xfrm>
          <a:prstGeom prst="rect">
            <a:avLst/>
          </a:prstGeom>
        </p:spPr>
        <p:txBody>
          <a:bodyPr vert="horz" lIns="91440" tIns="45720" rIns="91440" bIns="45720" rtlCol="0" anchor="ctr"/>
          <a:lstStyle>
            <a:lvl1pPr algn="r">
              <a:defRPr sz="1200">
                <a:solidFill>
                  <a:schemeClr val="bg1"/>
                </a:solidFill>
              </a:defRPr>
            </a:lvl1pPr>
          </a:lstStyle>
          <a:p>
            <a:fld id="{086B6608-6F69-448F-99DC-C9E613BFB696}" type="slidenum">
              <a:rPr lang="en-US" smtClean="0"/>
              <a:pPr/>
              <a:t>‹#›</a:t>
            </a:fld>
            <a:endParaRPr lang="en-US"/>
          </a:p>
        </p:txBody>
      </p:sp>
      <p:sp>
        <p:nvSpPr>
          <p:cNvPr id="4" name="Date Placeholder 3"/>
          <p:cNvSpPr>
            <a:spLocks noGrp="1"/>
          </p:cNvSpPr>
          <p:nvPr>
            <p:ph type="dt" sz="half" idx="2"/>
          </p:nvPr>
        </p:nvSpPr>
        <p:spPr>
          <a:xfrm>
            <a:off x="0" y="6600831"/>
            <a:ext cx="2743200" cy="257170"/>
          </a:xfrm>
          <a:prstGeom prst="rect">
            <a:avLst/>
          </a:prstGeom>
        </p:spPr>
        <p:txBody>
          <a:bodyPr vert="horz" lIns="91440" tIns="45720" rIns="91440" bIns="45720" rtlCol="0" anchor="ctr"/>
          <a:lstStyle>
            <a:lvl1pPr algn="l">
              <a:defRPr sz="1200">
                <a:solidFill>
                  <a:schemeClr val="bg1"/>
                </a:solidFill>
              </a:defRPr>
            </a:lvl1pPr>
          </a:lstStyle>
          <a:p>
            <a:fld id="{CBCC389D-A578-F146-9A31-D111C4D9A08F}" type="datetime1">
              <a:rPr lang="en-US" smtClean="0"/>
              <a:t>3/30/2024</a:t>
            </a:fld>
            <a:endParaRPr lang="en-US"/>
          </a:p>
        </p:txBody>
      </p:sp>
    </p:spTree>
    <p:extLst>
      <p:ext uri="{BB962C8B-B14F-4D97-AF65-F5344CB8AC3E}">
        <p14:creationId xmlns:p14="http://schemas.microsoft.com/office/powerpoint/2010/main" val="7435876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46" r:id="rId3"/>
    <p:sldLayoutId id="2147483729" r:id="rId4"/>
    <p:sldLayoutId id="2147483732" r:id="rId5"/>
    <p:sldLayoutId id="2147483733" r:id="rId6"/>
    <p:sldLayoutId id="2147483734" r:id="rId7"/>
    <p:sldLayoutId id="2147483736" r:id="rId8"/>
    <p:sldLayoutId id="2147483747" r:id="rId9"/>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comments" Target="../comments/comment9.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2EDCC7-833C-1B46-A9DB-AEC928BC083D}"/>
              </a:ext>
            </a:extLst>
          </p:cNvPr>
          <p:cNvSpPr>
            <a:spLocks noGrp="1"/>
          </p:cNvSpPr>
          <p:nvPr>
            <p:ph type="title"/>
          </p:nvPr>
        </p:nvSpPr>
        <p:spPr>
          <a:xfrm>
            <a:off x="1734780" y="2525377"/>
            <a:ext cx="8722440" cy="1486644"/>
          </a:xfrm>
        </p:spPr>
        <p:txBody>
          <a:bodyPr/>
          <a:lstStyle/>
          <a:p>
            <a:pPr algn="ctr"/>
            <a:r>
              <a:rPr lang="en-US" dirty="0" smtClean="0">
                <a:latin typeface="Times New Roman" panose="02020603050405020304" pitchFamily="18" charset="0"/>
                <a:cs typeface="Times New Roman" panose="02020603050405020304" pitchFamily="18" charset="0"/>
              </a:rPr>
              <a:t>BÁO CÁO CUỐI KỲ</a:t>
            </a:r>
            <a:br>
              <a:rPr lang="en-US" dirty="0" smtClean="0">
                <a:latin typeface="Times New Roman" panose="02020603050405020304" pitchFamily="18" charset="0"/>
                <a:cs typeface="Times New Roman" panose="02020603050405020304" pitchFamily="18" charset="0"/>
              </a:rPr>
            </a:br>
            <a:r>
              <a:rPr lang="en-US" sz="3000" dirty="0" err="1" smtClean="0">
                <a:latin typeface="Times New Roman" panose="02020603050405020304" pitchFamily="18" charset="0"/>
                <a:cs typeface="Times New Roman" panose="02020603050405020304" pitchFamily="18" charset="0"/>
              </a:rPr>
              <a:t>Môn</a:t>
            </a:r>
            <a:r>
              <a:rPr lang="en-US" sz="3000" dirty="0" smtClean="0">
                <a:latin typeface="Times New Roman" panose="02020603050405020304" pitchFamily="18" charset="0"/>
                <a:cs typeface="Times New Roman" panose="02020603050405020304" pitchFamily="18" charset="0"/>
              </a:rPr>
              <a:t>: </a:t>
            </a:r>
            <a:r>
              <a:rPr lang="vi-VN" sz="3000" dirty="0" smtClean="0">
                <a:latin typeface="Times New Roman" panose="02020603050405020304" pitchFamily="18" charset="0"/>
                <a:cs typeface="Times New Roman" panose="02020603050405020304" pitchFamily="18" charset="0"/>
              </a:rPr>
              <a:t>Lập Trình Di Động</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3000" dirty="0" err="1" smtClean="0">
                <a:latin typeface="Times New Roman" panose="02020603050405020304" pitchFamily="18" charset="0"/>
                <a:cs typeface="Times New Roman" panose="02020603050405020304" pitchFamily="18" charset="0"/>
              </a:rPr>
              <a:t>Giảng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viên</a:t>
            </a:r>
            <a:r>
              <a:rPr lang="en-US" sz="3000" dirty="0" smtClean="0">
                <a:latin typeface="Times New Roman" panose="02020603050405020304" pitchFamily="18" charset="0"/>
                <a:cs typeface="Times New Roman" panose="02020603050405020304" pitchFamily="18" charset="0"/>
              </a:rPr>
              <a:t>:</a:t>
            </a:r>
            <a:r>
              <a:rPr lang="vi-VN" sz="3000" dirty="0" smtClean="0">
                <a:latin typeface="Times New Roman" panose="02020603050405020304" pitchFamily="18" charset="0"/>
                <a:cs typeface="Times New Roman" panose="02020603050405020304" pitchFamily="18" charset="0"/>
              </a:rPr>
              <a:t>Trần Đức Minh</a:t>
            </a:r>
            <a:endParaRPr lang="x-none" sz="30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C94E5352-E09E-4F4A-AF39-174135EAE90D}"/>
              </a:ext>
            </a:extLst>
          </p:cNvPr>
          <p:cNvSpPr>
            <a:spLocks noGrp="1"/>
          </p:cNvSpPr>
          <p:nvPr>
            <p:ph type="dt" sz="half" idx="10"/>
          </p:nvPr>
        </p:nvSpPr>
        <p:spPr/>
        <p:txBody>
          <a:bodyPr/>
          <a:lstStyle/>
          <a:p>
            <a:fld id="{2ADC29F2-8A35-3B44-9BA0-E01F07FBE6DF}" type="datetime1">
              <a:rPr lang="en-US" smtClean="0"/>
              <a:t>3/30/2024</a:t>
            </a:fld>
            <a:endParaRPr lang="en-US" dirty="0"/>
          </a:p>
        </p:txBody>
      </p:sp>
      <p:sp>
        <p:nvSpPr>
          <p:cNvPr id="4" name="Footer Placeholder 3">
            <a:extLst>
              <a:ext uri="{FF2B5EF4-FFF2-40B4-BE49-F238E27FC236}">
                <a16:creationId xmlns:a16="http://schemas.microsoft.com/office/drawing/2014/main" xmlns="" id="{9D2A76AF-4F39-7941-9BDD-7AEF9CD8D09D}"/>
              </a:ext>
            </a:extLst>
          </p:cNvPr>
          <p:cNvSpPr>
            <a:spLocks noGrp="1"/>
          </p:cNvSpPr>
          <p:nvPr>
            <p:ph type="ftr" sz="quarter" idx="11"/>
          </p:nvPr>
        </p:nvSpPr>
        <p:spPr/>
        <p:txBody>
          <a:bodyPr/>
          <a:lstStyle/>
          <a:p>
            <a:r>
              <a:rPr lang="en-US"/>
              <a:t>Faculty of Computer Science</a:t>
            </a:r>
          </a:p>
        </p:txBody>
      </p:sp>
      <p:sp>
        <p:nvSpPr>
          <p:cNvPr id="5" name="Slide Number Placeholder 4">
            <a:extLst>
              <a:ext uri="{FF2B5EF4-FFF2-40B4-BE49-F238E27FC236}">
                <a16:creationId xmlns:a16="http://schemas.microsoft.com/office/drawing/2014/main" xmlns="" id="{C9FE59A7-2B41-E745-B713-3E60E1D314F8}"/>
              </a:ext>
            </a:extLst>
          </p:cNvPr>
          <p:cNvSpPr>
            <a:spLocks noGrp="1"/>
          </p:cNvSpPr>
          <p:nvPr>
            <p:ph type="sldNum" sz="quarter" idx="12"/>
          </p:nvPr>
        </p:nvSpPr>
        <p:spPr/>
        <p:txBody>
          <a:bodyPr/>
          <a:lstStyle/>
          <a:p>
            <a:fld id="{086B6608-6F69-448F-99DC-C9E613BFB696}" type="slidenum">
              <a:rPr lang="en-US" smtClean="0"/>
              <a:pPr/>
              <a:t>1</a:t>
            </a:fld>
            <a:endParaRPr lang="en-US"/>
          </a:p>
        </p:txBody>
      </p:sp>
      <p:sp>
        <p:nvSpPr>
          <p:cNvPr id="6" name="Title 1">
            <a:extLst>
              <a:ext uri="{FF2B5EF4-FFF2-40B4-BE49-F238E27FC236}">
                <a16:creationId xmlns:a16="http://schemas.microsoft.com/office/drawing/2014/main" xmlns="" id="{963662B6-1B3F-3D43-82B4-038976BF0367}"/>
              </a:ext>
            </a:extLst>
          </p:cNvPr>
          <p:cNvSpPr txBox="1">
            <a:spLocks/>
          </p:cNvSpPr>
          <p:nvPr/>
        </p:nvSpPr>
        <p:spPr>
          <a:xfrm>
            <a:off x="2003466" y="5441929"/>
            <a:ext cx="7924800" cy="823070"/>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pPr algn="ctr"/>
            <a:r>
              <a:rPr lang="en-US" sz="3000" dirty="0" smtClean="0">
                <a:latin typeface="Times New Roman" panose="02020603050405020304" pitchFamily="18" charset="0"/>
                <a:cs typeface="Times New Roman" panose="02020603050405020304" pitchFamily="18" charset="0"/>
              </a:rPr>
              <a:t>3/2024</a:t>
            </a:r>
            <a:endParaRPr lang="x-none" sz="3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xmlns="" id="{A7D40D5D-1713-7B40-B380-62C8FA2F31C4}"/>
              </a:ext>
            </a:extLst>
          </p:cNvPr>
          <p:cNvSpPr txBox="1">
            <a:spLocks/>
          </p:cNvSpPr>
          <p:nvPr/>
        </p:nvSpPr>
        <p:spPr>
          <a:xfrm>
            <a:off x="3531094" y="4070368"/>
            <a:ext cx="8813305" cy="823070"/>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r>
              <a:rPr lang="en-US" sz="3000" dirty="0" err="1" smtClean="0">
                <a:solidFill>
                  <a:srgbClr val="FFC000"/>
                </a:solidFill>
                <a:latin typeface="Times New Roman" panose="02020603050405020304" pitchFamily="18" charset="0"/>
                <a:cs typeface="Times New Roman" panose="02020603050405020304" pitchFamily="18" charset="0"/>
              </a:rPr>
              <a:t>Sinh</a:t>
            </a:r>
            <a:r>
              <a:rPr lang="en-US" sz="3000" dirty="0" smtClean="0">
                <a:solidFill>
                  <a:srgbClr val="FFC000"/>
                </a:solidFill>
                <a:latin typeface="Times New Roman" panose="02020603050405020304" pitchFamily="18" charset="0"/>
                <a:cs typeface="Times New Roman" panose="02020603050405020304" pitchFamily="18" charset="0"/>
              </a:rPr>
              <a:t> </a:t>
            </a:r>
            <a:r>
              <a:rPr lang="en-US" sz="3000" dirty="0" err="1" smtClean="0">
                <a:solidFill>
                  <a:srgbClr val="FFC000"/>
                </a:solidFill>
                <a:latin typeface="Times New Roman" panose="02020603050405020304" pitchFamily="18" charset="0"/>
                <a:cs typeface="Times New Roman" panose="02020603050405020304" pitchFamily="18" charset="0"/>
              </a:rPr>
              <a:t>viên</a:t>
            </a:r>
            <a:r>
              <a:rPr lang="en-US" sz="3000" dirty="0" smtClean="0">
                <a:solidFill>
                  <a:srgbClr val="FFC000"/>
                </a:solidFill>
                <a:latin typeface="Times New Roman" panose="02020603050405020304" pitchFamily="18" charset="0"/>
                <a:cs typeface="Times New Roman" panose="02020603050405020304" pitchFamily="18" charset="0"/>
              </a:rPr>
              <a:t>: </a:t>
            </a:r>
            <a:r>
              <a:rPr lang="en-US" sz="3000" dirty="0" err="1" smtClean="0">
                <a:solidFill>
                  <a:srgbClr val="FFC000"/>
                </a:solidFill>
                <a:latin typeface="Times New Roman" panose="02020603050405020304" pitchFamily="18" charset="0"/>
                <a:cs typeface="Times New Roman" panose="02020603050405020304" pitchFamily="18" charset="0"/>
              </a:rPr>
              <a:t>Nguyễn</a:t>
            </a:r>
            <a:r>
              <a:rPr lang="en-US" sz="3000" dirty="0" smtClean="0">
                <a:solidFill>
                  <a:srgbClr val="FFC000"/>
                </a:solidFill>
                <a:latin typeface="Times New Roman" panose="02020603050405020304" pitchFamily="18" charset="0"/>
                <a:cs typeface="Times New Roman" panose="02020603050405020304" pitchFamily="18" charset="0"/>
              </a:rPr>
              <a:t> </a:t>
            </a:r>
            <a:r>
              <a:rPr lang="en-US" sz="3000" dirty="0" err="1" smtClean="0">
                <a:solidFill>
                  <a:srgbClr val="FFC000"/>
                </a:solidFill>
                <a:latin typeface="Times New Roman" panose="02020603050405020304" pitchFamily="18" charset="0"/>
                <a:cs typeface="Times New Roman" panose="02020603050405020304" pitchFamily="18" charset="0"/>
              </a:rPr>
              <a:t>Văn</a:t>
            </a:r>
            <a:r>
              <a:rPr lang="en-US" sz="3000" dirty="0" smtClean="0">
                <a:solidFill>
                  <a:srgbClr val="FFC000"/>
                </a:solidFill>
                <a:latin typeface="Times New Roman" panose="02020603050405020304" pitchFamily="18" charset="0"/>
                <a:cs typeface="Times New Roman" panose="02020603050405020304" pitchFamily="18" charset="0"/>
              </a:rPr>
              <a:t> </a:t>
            </a:r>
            <a:r>
              <a:rPr lang="vi-VN" sz="3000" dirty="0" smtClean="0">
                <a:solidFill>
                  <a:srgbClr val="FFC000"/>
                </a:solidFill>
                <a:latin typeface="Times New Roman" panose="02020603050405020304" pitchFamily="18" charset="0"/>
                <a:cs typeface="Times New Roman" panose="02020603050405020304" pitchFamily="18" charset="0"/>
              </a:rPr>
              <a:t>Sơn</a:t>
            </a:r>
          </a:p>
          <a:p>
            <a:r>
              <a:rPr lang="en-US" sz="3000" dirty="0" smtClean="0">
                <a:solidFill>
                  <a:srgbClr val="FFC000"/>
                </a:solidFill>
                <a:latin typeface="Times New Roman" panose="02020603050405020304" pitchFamily="18" charset="0"/>
                <a:cs typeface="Times New Roman" panose="02020603050405020304" pitchFamily="18" charset="0"/>
              </a:rPr>
              <a:t>                 </a:t>
            </a:r>
            <a:r>
              <a:rPr lang="en-US" sz="3000" dirty="0" err="1" smtClean="0">
                <a:solidFill>
                  <a:srgbClr val="FFC000"/>
                </a:solidFill>
                <a:latin typeface="Times New Roman" panose="02020603050405020304" pitchFamily="18" charset="0"/>
                <a:cs typeface="Times New Roman" panose="02020603050405020304" pitchFamily="18" charset="0"/>
              </a:rPr>
              <a:t>Trần</a:t>
            </a:r>
            <a:r>
              <a:rPr lang="en-US" sz="3000" dirty="0" smtClean="0">
                <a:solidFill>
                  <a:srgbClr val="FFC000"/>
                </a:solidFill>
                <a:latin typeface="Times New Roman" panose="02020603050405020304" pitchFamily="18" charset="0"/>
                <a:cs typeface="Times New Roman" panose="02020603050405020304" pitchFamily="18" charset="0"/>
              </a:rPr>
              <a:t> </a:t>
            </a:r>
            <a:r>
              <a:rPr lang="en-US" sz="3000" dirty="0" err="1" smtClean="0">
                <a:solidFill>
                  <a:srgbClr val="FFC000"/>
                </a:solidFill>
                <a:latin typeface="Times New Roman" panose="02020603050405020304" pitchFamily="18" charset="0"/>
                <a:cs typeface="Times New Roman" panose="02020603050405020304" pitchFamily="18" charset="0"/>
              </a:rPr>
              <a:t>Trọng</a:t>
            </a:r>
            <a:r>
              <a:rPr lang="en-US" sz="3000" dirty="0" smtClean="0">
                <a:solidFill>
                  <a:srgbClr val="FFC000"/>
                </a:solidFill>
                <a:latin typeface="Times New Roman" panose="02020603050405020304" pitchFamily="18" charset="0"/>
                <a:cs typeface="Times New Roman" panose="02020603050405020304" pitchFamily="18" charset="0"/>
              </a:rPr>
              <a:t> </a:t>
            </a:r>
            <a:r>
              <a:rPr lang="en-US" sz="3000" dirty="0" err="1" smtClean="0">
                <a:solidFill>
                  <a:srgbClr val="FFC000"/>
                </a:solidFill>
                <a:latin typeface="Times New Roman" panose="02020603050405020304" pitchFamily="18" charset="0"/>
                <a:cs typeface="Times New Roman" panose="02020603050405020304" pitchFamily="18" charset="0"/>
              </a:rPr>
              <a:t>Đài</a:t>
            </a:r>
            <a:r>
              <a:rPr lang="en-US" sz="3000" dirty="0" smtClean="0">
                <a:solidFill>
                  <a:srgbClr val="FFC000"/>
                </a:solidFill>
                <a:latin typeface="Times New Roman" panose="02020603050405020304" pitchFamily="18" charset="0"/>
                <a:cs typeface="Times New Roman" panose="02020603050405020304" pitchFamily="18" charset="0"/>
              </a:rPr>
              <a:t> </a:t>
            </a:r>
          </a:p>
          <a:p>
            <a:r>
              <a:rPr lang="en-US" sz="3000" dirty="0" smtClean="0">
                <a:solidFill>
                  <a:srgbClr val="FFC000"/>
                </a:solidFill>
                <a:latin typeface="Times New Roman" panose="02020603050405020304" pitchFamily="18" charset="0"/>
                <a:cs typeface="Times New Roman" panose="02020603050405020304" pitchFamily="18" charset="0"/>
              </a:rPr>
              <a:t>                 </a:t>
            </a:r>
            <a:r>
              <a:rPr lang="en-US" sz="3000" dirty="0" err="1" smtClean="0">
                <a:solidFill>
                  <a:srgbClr val="FFC000"/>
                </a:solidFill>
                <a:latin typeface="Times New Roman" panose="02020603050405020304" pitchFamily="18" charset="0"/>
                <a:cs typeface="Times New Roman" panose="02020603050405020304" pitchFamily="18" charset="0"/>
              </a:rPr>
              <a:t>Trần</a:t>
            </a:r>
            <a:r>
              <a:rPr lang="en-US" sz="3000" dirty="0" smtClean="0">
                <a:solidFill>
                  <a:srgbClr val="FFC000"/>
                </a:solidFill>
                <a:latin typeface="Times New Roman" panose="02020603050405020304" pitchFamily="18" charset="0"/>
                <a:cs typeface="Times New Roman" panose="02020603050405020304" pitchFamily="18" charset="0"/>
              </a:rPr>
              <a:t> </a:t>
            </a:r>
            <a:r>
              <a:rPr lang="en-US" sz="3000" dirty="0" err="1" smtClean="0">
                <a:solidFill>
                  <a:srgbClr val="FFC000"/>
                </a:solidFill>
                <a:latin typeface="Times New Roman" panose="02020603050405020304" pitchFamily="18" charset="0"/>
                <a:cs typeface="Times New Roman" panose="02020603050405020304" pitchFamily="18" charset="0"/>
              </a:rPr>
              <a:t>Dương</a:t>
            </a:r>
            <a:endParaRPr lang="x-none" sz="3000"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5826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10</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vi-VN" sz="3000" b="1" kern="0" noProof="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Giao diện</a:t>
            </a:r>
            <a: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vi-VN" sz="2000" b="1" dirty="0" smtClean="0">
                <a:latin typeface="Times New Roman" panose="02020603050405020304" pitchFamily="18" charset="0"/>
                <a:ea typeface="Tahoma" panose="020B0604030504040204" pitchFamily="34" charset="0"/>
                <a:cs typeface="Times New Roman" panose="02020603050405020304" pitchFamily="18" charset="0"/>
              </a:rPr>
              <a:t>5. Thông tin chi tiết</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image13.png"/>
          <p:cNvPicPr/>
          <p:nvPr/>
        </p:nvPicPr>
        <p:blipFill>
          <a:blip r:embed="rId2"/>
          <a:srcRect/>
          <a:stretch>
            <a:fillRect/>
          </a:stretch>
        </p:blipFill>
        <p:spPr>
          <a:xfrm>
            <a:off x="4248150" y="904875"/>
            <a:ext cx="3695700" cy="5048250"/>
          </a:xfrm>
          <a:prstGeom prst="rect">
            <a:avLst/>
          </a:prstGeom>
          <a:ln/>
        </p:spPr>
      </p:pic>
    </p:spTree>
    <p:extLst>
      <p:ext uri="{BB962C8B-B14F-4D97-AF65-F5344CB8AC3E}">
        <p14:creationId xmlns:p14="http://schemas.microsoft.com/office/powerpoint/2010/main" val="21816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11</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vi-VN" sz="3000" b="1" kern="0" noProof="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Giao diện</a:t>
            </a:r>
            <a: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vi-VN" sz="2000" b="1" dirty="0" smtClean="0">
                <a:latin typeface="Times New Roman" panose="02020603050405020304" pitchFamily="18" charset="0"/>
                <a:ea typeface="Tahoma" panose="020B0604030504040204" pitchFamily="34" charset="0"/>
                <a:cs typeface="Times New Roman" panose="02020603050405020304" pitchFamily="18" charset="0"/>
              </a:rPr>
              <a:t>5. Tìm kiếm</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image7.png"/>
          <p:cNvPicPr/>
          <p:nvPr/>
        </p:nvPicPr>
        <p:blipFill>
          <a:blip r:embed="rId2"/>
          <a:srcRect/>
          <a:stretch>
            <a:fillRect/>
          </a:stretch>
        </p:blipFill>
        <p:spPr>
          <a:xfrm>
            <a:off x="3794170" y="683169"/>
            <a:ext cx="2709545" cy="5317490"/>
          </a:xfrm>
          <a:prstGeom prst="rect">
            <a:avLst/>
          </a:prstGeom>
          <a:ln/>
        </p:spPr>
      </p:pic>
      <p:pic>
        <p:nvPicPr>
          <p:cNvPr id="10" name="image18.png"/>
          <p:cNvPicPr/>
          <p:nvPr/>
        </p:nvPicPr>
        <p:blipFill>
          <a:blip r:embed="rId3"/>
          <a:srcRect/>
          <a:stretch>
            <a:fillRect/>
          </a:stretch>
        </p:blipFill>
        <p:spPr>
          <a:xfrm>
            <a:off x="6775857" y="690789"/>
            <a:ext cx="2663190" cy="5309870"/>
          </a:xfrm>
          <a:prstGeom prst="rect">
            <a:avLst/>
          </a:prstGeom>
          <a:ln/>
        </p:spPr>
      </p:pic>
    </p:spTree>
    <p:extLst>
      <p:ext uri="{BB962C8B-B14F-4D97-AF65-F5344CB8AC3E}">
        <p14:creationId xmlns:p14="http://schemas.microsoft.com/office/powerpoint/2010/main" val="214958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12</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en-US" sz="3000" b="1" kern="0" dirty="0" err="1" smtClean="0">
                <a:solidFill>
                  <a:srgbClr val="44546A"/>
                </a:solidFill>
                <a:latin typeface="Times New Roman" panose="02020603050405020304" pitchFamily="18" charset="0"/>
                <a:ea typeface="Times New Roman"/>
                <a:cs typeface="Times New Roman" panose="02020603050405020304" pitchFamily="18" charset="0"/>
                <a:sym typeface="Times New Roman"/>
              </a:rPr>
              <a:t>Kết</a:t>
            </a:r>
            <a:r>
              <a:rPr lang="en-US" sz="3000" b="1" kern="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 </a:t>
            </a:r>
            <a:r>
              <a:rPr lang="en-US" sz="3000" b="1" kern="0" dirty="0" err="1" smtClean="0">
                <a:solidFill>
                  <a:srgbClr val="44546A"/>
                </a:solidFill>
                <a:latin typeface="Times New Roman" panose="02020603050405020304" pitchFamily="18" charset="0"/>
                <a:ea typeface="Times New Roman"/>
                <a:cs typeface="Times New Roman" panose="02020603050405020304" pitchFamily="18" charset="0"/>
                <a:sym typeface="Times New Roman"/>
              </a:rPr>
              <a:t>luận</a:t>
            </a:r>
            <a: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8" name="TextBox 7"/>
          <p:cNvSpPr txBox="1"/>
          <p:nvPr/>
        </p:nvSpPr>
        <p:spPr>
          <a:xfrm>
            <a:off x="391885" y="1371599"/>
            <a:ext cx="11717321" cy="3139321"/>
          </a:xfrm>
          <a:prstGeom prst="rect">
            <a:avLst/>
          </a:prstGeom>
          <a:noFill/>
        </p:spPr>
        <p:txBody>
          <a:bodyPr wrap="square" rtlCol="0">
            <a:spAutoFit/>
          </a:bodyPr>
          <a:lstStyle/>
          <a:p>
            <a:pPr>
              <a:lnSpc>
                <a:spcPct val="150000"/>
              </a:lnSpc>
            </a:pPr>
            <a:r>
              <a:rPr lang="vi-VN" sz="2400" dirty="0">
                <a:latin typeface="Times New Roman" pitchFamily="18" charset="0"/>
                <a:cs typeface="Times New Roman" pitchFamily="18" charset="0"/>
              </a:rPr>
              <a:t>Ứng dụng của nhóm đã đáp ứng được cơ bản yêu cầu của người dùng. Phần mềm được thiết kế với các chức năng hiển thị các giống mèo và cập nhật vào dữ liệu cùng một số tính năng khác. Vì thời gian xây dựng phần mềm không quá dài nên chưa thể cập nhật được thêm các chức năng vượt trội hơn nhưng phần mềm vẫn đảm bảo các chức năng theo yêu cầu người dùng. Trong tương lai, nhóm sẽ cải thiện thêm về mặt hình ảnh và các tính năng tốt hơn nữa.</a:t>
            </a:r>
            <a:endParaRPr lang="en-US" sz="24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37121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54D7BB-FEB7-B14F-B7BD-5CD92B600E99}"/>
              </a:ext>
            </a:extLst>
          </p:cNvPr>
          <p:cNvSpPr>
            <a:spLocks noGrp="1"/>
          </p:cNvSpPr>
          <p:nvPr>
            <p:ph type="title"/>
          </p:nvPr>
        </p:nvSpPr>
        <p:spPr>
          <a:xfrm>
            <a:off x="850496" y="2824480"/>
            <a:ext cx="10491008" cy="1643652"/>
          </a:xfrm>
        </p:spPr>
        <p:txBody>
          <a:bodyPr/>
          <a:lstStyle/>
          <a:p>
            <a:pPr algn="ctr">
              <a:lnSpc>
                <a:spcPct val="150000"/>
              </a:lnSpc>
            </a:pPr>
            <a:r>
              <a:rPr lang="en-US" dirty="0" smtClean="0"/>
              <a:t>XIN CẢM ƠN</a:t>
            </a:r>
            <a:endParaRPr lang="x-none" dirty="0"/>
          </a:p>
        </p:txBody>
      </p:sp>
      <p:sp>
        <p:nvSpPr>
          <p:cNvPr id="3" name="Date Placeholder 2">
            <a:extLst>
              <a:ext uri="{FF2B5EF4-FFF2-40B4-BE49-F238E27FC236}">
                <a16:creationId xmlns:a16="http://schemas.microsoft.com/office/drawing/2014/main" xmlns="" id="{28EC62C1-F310-0045-A9B6-285A289DC6D1}"/>
              </a:ext>
            </a:extLst>
          </p:cNvPr>
          <p:cNvSpPr>
            <a:spLocks noGrp="1"/>
          </p:cNvSpPr>
          <p:nvPr>
            <p:ph type="dt" sz="half" idx="10"/>
          </p:nvPr>
        </p:nvSpPr>
        <p:spPr/>
        <p:txBody>
          <a:bodyPr/>
          <a:lstStyle/>
          <a:p>
            <a:fld id="{2ADC29F2-8A35-3B44-9BA0-E01F07FBE6DF}" type="datetime1">
              <a:rPr lang="en-US" smtClean="0"/>
              <a:t>3/30/2024</a:t>
            </a:fld>
            <a:endParaRPr lang="en-US"/>
          </a:p>
        </p:txBody>
      </p:sp>
      <p:sp>
        <p:nvSpPr>
          <p:cNvPr id="4" name="Footer Placeholder 3">
            <a:extLst>
              <a:ext uri="{FF2B5EF4-FFF2-40B4-BE49-F238E27FC236}">
                <a16:creationId xmlns:a16="http://schemas.microsoft.com/office/drawing/2014/main" xmlns="" id="{27247D25-3AC4-3F4D-B55C-E06CB5F965D3}"/>
              </a:ext>
            </a:extLst>
          </p:cNvPr>
          <p:cNvSpPr>
            <a:spLocks noGrp="1"/>
          </p:cNvSpPr>
          <p:nvPr>
            <p:ph type="ftr" sz="quarter" idx="11"/>
          </p:nvPr>
        </p:nvSpPr>
        <p:spPr/>
        <p:txBody>
          <a:bodyPr/>
          <a:lstStyle/>
          <a:p>
            <a:r>
              <a:rPr lang="en-US"/>
              <a:t>Faculty of Computer Science</a:t>
            </a:r>
          </a:p>
        </p:txBody>
      </p:sp>
      <p:sp>
        <p:nvSpPr>
          <p:cNvPr id="5" name="Slide Number Placeholder 4">
            <a:extLst>
              <a:ext uri="{FF2B5EF4-FFF2-40B4-BE49-F238E27FC236}">
                <a16:creationId xmlns:a16="http://schemas.microsoft.com/office/drawing/2014/main" xmlns="" id="{F3633F27-97DE-F643-9B24-6B90544867AA}"/>
              </a:ext>
            </a:extLst>
          </p:cNvPr>
          <p:cNvSpPr>
            <a:spLocks noGrp="1"/>
          </p:cNvSpPr>
          <p:nvPr>
            <p:ph type="sldNum" sz="quarter" idx="12"/>
          </p:nvPr>
        </p:nvSpPr>
        <p:spPr/>
        <p:txBody>
          <a:bodyPr/>
          <a:lstStyle/>
          <a:p>
            <a:fld id="{086B6608-6F69-448F-99DC-C9E613BFB696}" type="slidenum">
              <a:rPr lang="en-US" smtClean="0"/>
              <a:pPr/>
              <a:t>13</a:t>
            </a:fld>
            <a:endParaRPr lang="en-US"/>
          </a:p>
        </p:txBody>
      </p:sp>
    </p:spTree>
    <p:extLst>
      <p:ext uri="{BB962C8B-B14F-4D97-AF65-F5344CB8AC3E}">
        <p14:creationId xmlns:p14="http://schemas.microsoft.com/office/powerpoint/2010/main" val="187697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062"/>
            <a:ext cx="3448594" cy="6884125"/>
          </a:xfrm>
          <a:prstGeom prst="rect">
            <a:avLst/>
          </a:prstGeom>
          <a:blipFill dpi="0" rotWithShape="1">
            <a:blip r:embed="rId3" cstate="print">
              <a:extLst>
                <a:ext uri="{28A0092B-C50C-407E-A947-70E740481C1C}">
                  <a14:useLocalDpi xmlns:a14="http://schemas.microsoft.com/office/drawing/2010/main" val="0"/>
                </a:ext>
              </a:extLst>
            </a:blip>
            <a:srcRect/>
            <a:stretch>
              <a:fillRect l="-59686" t="392" r="-193822" b="-3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3448594" cy="6858000"/>
          </a:xfrm>
          <a:prstGeom prst="rect">
            <a:avLst/>
          </a:prstGeom>
          <a:solidFill>
            <a:srgbClr val="223771">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123882" y="1117911"/>
            <a:ext cx="649423" cy="649423"/>
            <a:chOff x="5354389" y="1349194"/>
            <a:chExt cx="1108482" cy="1108482"/>
          </a:xfrm>
        </p:grpSpPr>
        <p:sp>
          <p:nvSpPr>
            <p:cNvPr id="5" name="Oval 4"/>
            <p:cNvSpPr/>
            <p:nvPr/>
          </p:nvSpPr>
          <p:spPr>
            <a:xfrm>
              <a:off x="5354389" y="1349194"/>
              <a:ext cx="1108482" cy="110848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29540" y="1424345"/>
              <a:ext cx="958180" cy="958180"/>
            </a:xfrm>
            <a:prstGeom prst="ellipse">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Google Shape;174;p3"/>
          <p:cNvSpPr txBox="1"/>
          <p:nvPr/>
        </p:nvSpPr>
        <p:spPr>
          <a:xfrm>
            <a:off x="3860298" y="1211810"/>
            <a:ext cx="5478773"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4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Xác định vấn đề</a:t>
            </a:r>
            <a:endParaRPr kumimoji="0" sz="24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grpSp>
        <p:nvGrpSpPr>
          <p:cNvPr id="11" name="Group 10"/>
          <p:cNvGrpSpPr/>
          <p:nvPr/>
        </p:nvGrpSpPr>
        <p:grpSpPr>
          <a:xfrm>
            <a:off x="3125798" y="2080208"/>
            <a:ext cx="649423" cy="649423"/>
            <a:chOff x="5354389" y="1349194"/>
            <a:chExt cx="1108482" cy="1108482"/>
          </a:xfrm>
        </p:grpSpPr>
        <p:sp>
          <p:nvSpPr>
            <p:cNvPr id="12" name="Oval 11"/>
            <p:cNvSpPr/>
            <p:nvPr/>
          </p:nvSpPr>
          <p:spPr>
            <a:xfrm>
              <a:off x="5354389" y="1349194"/>
              <a:ext cx="1108482" cy="110848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29540" y="1424345"/>
              <a:ext cx="958180" cy="958180"/>
            </a:xfrm>
            <a:prstGeom prst="ellipse">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Google Shape;174;p3"/>
          <p:cNvSpPr txBox="1"/>
          <p:nvPr/>
        </p:nvSpPr>
        <p:spPr>
          <a:xfrm>
            <a:off x="3860298" y="2174107"/>
            <a:ext cx="6812055"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2400" b="1" kern="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Giao diện</a:t>
            </a:r>
            <a:endParaRPr sz="2400" b="1" kern="0" dirty="0">
              <a:solidFill>
                <a:srgbClr val="44546A"/>
              </a:solidFill>
              <a:latin typeface="Times New Roman" panose="02020603050405020304" pitchFamily="18" charset="0"/>
              <a:ea typeface="Times New Roman"/>
              <a:cs typeface="Times New Roman" panose="02020603050405020304" pitchFamily="18" charset="0"/>
              <a:sym typeface="Times New Roman"/>
            </a:endParaRPr>
          </a:p>
        </p:txBody>
      </p:sp>
      <p:sp>
        <p:nvSpPr>
          <p:cNvPr id="15" name="Freeform 205"/>
          <p:cNvSpPr>
            <a:spLocks noEditPoints="1"/>
          </p:cNvSpPr>
          <p:nvPr/>
        </p:nvSpPr>
        <p:spPr bwMode="auto">
          <a:xfrm>
            <a:off x="3311377" y="2253918"/>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bg1"/>
          </a:solidFill>
          <a:ln>
            <a:noFill/>
          </a:ln>
        </p:spPr>
        <p:txBody>
          <a:bodyPr vert="horz" wrap="square" lIns="121889" tIns="60944" rIns="121889" bIns="60944" numCol="1" anchor="t" anchorCtr="0" compatLnSpc="1">
            <a:prstTxWarp prst="textNoShape">
              <a:avLst/>
            </a:prstTxWarp>
          </a:bodyPr>
          <a:lstStyle/>
          <a:p>
            <a:endParaRPr lang="en-US" sz="1866"/>
          </a:p>
        </p:txBody>
      </p:sp>
      <p:grpSp>
        <p:nvGrpSpPr>
          <p:cNvPr id="31" name="Group 30"/>
          <p:cNvGrpSpPr/>
          <p:nvPr/>
        </p:nvGrpSpPr>
        <p:grpSpPr>
          <a:xfrm>
            <a:off x="3080022" y="3104289"/>
            <a:ext cx="649423" cy="649422"/>
            <a:chOff x="5354389" y="1349194"/>
            <a:chExt cx="1108482" cy="1108482"/>
          </a:xfrm>
        </p:grpSpPr>
        <p:sp>
          <p:nvSpPr>
            <p:cNvPr id="32" name="Oval 31"/>
            <p:cNvSpPr/>
            <p:nvPr/>
          </p:nvSpPr>
          <p:spPr>
            <a:xfrm>
              <a:off x="5354389" y="1349194"/>
              <a:ext cx="1108482" cy="110848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429539" y="1424349"/>
              <a:ext cx="958180" cy="958181"/>
            </a:xfrm>
            <a:prstGeom prst="ellipse">
              <a:avLst/>
            </a:prstGeom>
            <a:solidFill>
              <a:schemeClr val="accent1">
                <a:lumMod val="5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Google Shape;174;p3"/>
          <p:cNvSpPr txBox="1"/>
          <p:nvPr/>
        </p:nvSpPr>
        <p:spPr>
          <a:xfrm>
            <a:off x="3860298" y="3248062"/>
            <a:ext cx="6515097"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Kết</a:t>
            </a:r>
            <a:r>
              <a:rPr kumimoji="0" lang="en-US" sz="2400" b="1" i="0" u="none" strike="noStrike" kern="0" cap="none" spc="0" normalizeH="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sz="2400" b="1" i="0" u="none" strike="noStrike" kern="0" cap="none" spc="0" normalizeH="0" noProof="0" dirty="0" err="1"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luận</a:t>
            </a:r>
            <a:endParaRPr kumimoji="0" sz="24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sp>
        <p:nvSpPr>
          <p:cNvPr id="36" name="AutoShape 123">
            <a:extLst>
              <a:ext uri="{FF2B5EF4-FFF2-40B4-BE49-F238E27FC236}">
                <a16:creationId xmlns:a16="http://schemas.microsoft.com/office/drawing/2014/main" xmlns="" id="{1F17E50E-B8A0-47F2-827B-5B58BC24DB8F}"/>
              </a:ext>
            </a:extLst>
          </p:cNvPr>
          <p:cNvSpPr>
            <a:spLocks/>
          </p:cNvSpPr>
          <p:nvPr/>
        </p:nvSpPr>
        <p:spPr bwMode="auto">
          <a:xfrm>
            <a:off x="3265827" y="3296444"/>
            <a:ext cx="277812" cy="265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19048" tIns="19048" rIns="19048" bIns="19048" anchor="ctr"/>
          <a:lstStyle/>
          <a:p>
            <a:pPr defTabSz="171230" eaLnBrk="1" fontAlgn="auto" hangingPunct="1">
              <a:spcBef>
                <a:spcPts val="0"/>
              </a:spcBef>
              <a:spcAft>
                <a:spcPts val="0"/>
              </a:spcAft>
              <a:defRPr/>
            </a:pPr>
            <a:endParaRPr lang="es-ES" sz="1050" dirty="0">
              <a:solidFill>
                <a:srgbClr val="44CEB9"/>
              </a:solidFill>
              <a:effectLst>
                <a:outerShdw blurRad="38100" dist="38100" dir="2700000" algn="tl">
                  <a:srgbClr val="000000"/>
                </a:outerShdw>
              </a:effectLst>
              <a:latin typeface="Gill Sans" charset="0"/>
              <a:cs typeface="Gill Sans" charset="0"/>
              <a:sym typeface="Gill Sans" charset="0"/>
            </a:endParaRPr>
          </a:p>
        </p:txBody>
      </p:sp>
      <p:cxnSp>
        <p:nvCxnSpPr>
          <p:cNvPr id="38" name="Straight Connector 37"/>
          <p:cNvCxnSpPr/>
          <p:nvPr/>
        </p:nvCxnSpPr>
        <p:spPr>
          <a:xfrm>
            <a:off x="4010297" y="959646"/>
            <a:ext cx="7184572" cy="0"/>
          </a:xfrm>
          <a:prstGeom prst="line">
            <a:avLst/>
          </a:prstGeom>
          <a:ln>
            <a:solidFill>
              <a:schemeClr val="accent3">
                <a:alpha val="45000"/>
              </a:schemeClr>
            </a:solidFill>
          </a:ln>
        </p:spPr>
        <p:style>
          <a:lnRef idx="1">
            <a:schemeClr val="accent3"/>
          </a:lnRef>
          <a:fillRef idx="0">
            <a:schemeClr val="accent3"/>
          </a:fillRef>
          <a:effectRef idx="0">
            <a:schemeClr val="accent3"/>
          </a:effectRef>
          <a:fontRef idx="minor">
            <a:schemeClr val="tx1"/>
          </a:fontRef>
        </p:style>
      </p:cxnSp>
      <p:cxnSp>
        <p:nvCxnSpPr>
          <p:cNvPr id="39" name="Straight Connector 38"/>
          <p:cNvCxnSpPr/>
          <p:nvPr/>
        </p:nvCxnSpPr>
        <p:spPr>
          <a:xfrm>
            <a:off x="4010297" y="1948068"/>
            <a:ext cx="7184572" cy="0"/>
          </a:xfrm>
          <a:prstGeom prst="line">
            <a:avLst/>
          </a:prstGeom>
          <a:ln>
            <a:solidFill>
              <a:schemeClr val="accent3">
                <a:alpha val="45000"/>
              </a:schemeClr>
            </a:solidFill>
          </a:ln>
        </p:spPr>
        <p:style>
          <a:lnRef idx="1">
            <a:schemeClr val="accent3"/>
          </a:lnRef>
          <a:fillRef idx="0">
            <a:schemeClr val="accent3"/>
          </a:fillRef>
          <a:effectRef idx="0">
            <a:schemeClr val="accent3"/>
          </a:effectRef>
          <a:fontRef idx="minor">
            <a:schemeClr val="tx1"/>
          </a:fontRef>
        </p:style>
      </p:cxnSp>
      <p:cxnSp>
        <p:nvCxnSpPr>
          <p:cNvPr id="40" name="Straight Connector 39"/>
          <p:cNvCxnSpPr/>
          <p:nvPr/>
        </p:nvCxnSpPr>
        <p:spPr>
          <a:xfrm>
            <a:off x="4010297" y="2888595"/>
            <a:ext cx="7184572" cy="0"/>
          </a:xfrm>
          <a:prstGeom prst="line">
            <a:avLst/>
          </a:prstGeom>
          <a:ln>
            <a:solidFill>
              <a:schemeClr val="accent3">
                <a:alpha val="45000"/>
              </a:schemeClr>
            </a:solidFill>
          </a:ln>
        </p:spPr>
        <p:style>
          <a:lnRef idx="1">
            <a:schemeClr val="accent3"/>
          </a:lnRef>
          <a:fillRef idx="0">
            <a:schemeClr val="accent3"/>
          </a:fillRef>
          <a:effectRef idx="0">
            <a:schemeClr val="accent3"/>
          </a:effectRef>
          <a:fontRef idx="minor">
            <a:schemeClr val="tx1"/>
          </a:fontRef>
        </p:style>
      </p:cxnSp>
      <p:cxnSp>
        <p:nvCxnSpPr>
          <p:cNvPr id="41" name="Straight Connector 40"/>
          <p:cNvCxnSpPr/>
          <p:nvPr/>
        </p:nvCxnSpPr>
        <p:spPr>
          <a:xfrm>
            <a:off x="4010297" y="3868309"/>
            <a:ext cx="7184572" cy="0"/>
          </a:xfrm>
          <a:prstGeom prst="line">
            <a:avLst/>
          </a:prstGeom>
          <a:ln>
            <a:solidFill>
              <a:schemeClr val="accent3">
                <a:alpha val="45000"/>
              </a:schemeClr>
            </a:solidFill>
          </a:ln>
        </p:spPr>
        <p:style>
          <a:lnRef idx="1">
            <a:schemeClr val="accent3"/>
          </a:lnRef>
          <a:fillRef idx="0">
            <a:schemeClr val="accent3"/>
          </a:fillRef>
          <a:effectRef idx="0">
            <a:schemeClr val="accent3"/>
          </a:effectRef>
          <a:fontRef idx="minor">
            <a:schemeClr val="tx1"/>
          </a:fontRef>
        </p:style>
      </p:cxnSp>
      <p:sp>
        <p:nvSpPr>
          <p:cNvPr id="44" name="Google Shape;174;p3"/>
          <p:cNvSpPr txBox="1"/>
          <p:nvPr/>
        </p:nvSpPr>
        <p:spPr>
          <a:xfrm>
            <a:off x="215706" y="386875"/>
            <a:ext cx="2342493" cy="58473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smtClean="0">
                <a:ln>
                  <a:noFill/>
                </a:ln>
                <a:solidFill>
                  <a:schemeClr val="bg1"/>
                </a:solidFill>
                <a:effectLst/>
                <a:uLnTx/>
                <a:uFillTx/>
                <a:latin typeface="Times New Roman" panose="02020603050405020304" pitchFamily="18" charset="0"/>
                <a:ea typeface="Times New Roman"/>
                <a:cs typeface="Times New Roman" panose="02020603050405020304" pitchFamily="18" charset="0"/>
                <a:sym typeface="Times New Roman"/>
              </a:rPr>
              <a:t>Content</a:t>
            </a:r>
            <a:endParaRPr kumimoji="0" sz="3200" b="1" i="0" u="none" strike="noStrike" kern="0" cap="none" spc="0" normalizeH="0" baseline="0" noProof="0" dirty="0">
              <a:ln>
                <a:noFill/>
              </a:ln>
              <a:solidFill>
                <a:schemeClr val="bg1"/>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sp>
        <p:nvSpPr>
          <p:cNvPr id="47" name="Block Arc 41">
            <a:extLst>
              <a:ext uri="{FF2B5EF4-FFF2-40B4-BE49-F238E27FC236}">
                <a16:creationId xmlns:a16="http://schemas.microsoft.com/office/drawing/2014/main" xmlns="" id="{B3B25E34-8ABE-4D0C-9A57-89485104BAD1}"/>
              </a:ext>
            </a:extLst>
          </p:cNvPr>
          <p:cNvSpPr/>
          <p:nvPr/>
        </p:nvSpPr>
        <p:spPr>
          <a:xfrm>
            <a:off x="3272714" y="1222709"/>
            <a:ext cx="379392" cy="428255"/>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995186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3</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vi-VN" sz="3000" b="1" kern="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Xác định vấn đề</a:t>
            </a:r>
            <a: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en-US" b="1" dirty="0" smtClean="0"/>
              <a:t>1</a:t>
            </a:r>
            <a:r>
              <a:rPr lang="en-US" dirty="0" smtClean="0"/>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Đặt</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vấn</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đề</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TextBox 6"/>
          <p:cNvSpPr txBox="1"/>
          <p:nvPr/>
        </p:nvSpPr>
        <p:spPr>
          <a:xfrm>
            <a:off x="285151" y="1882444"/>
            <a:ext cx="11824055" cy="3277820"/>
          </a:xfrm>
          <a:prstGeom prst="rect">
            <a:avLst/>
          </a:prstGeom>
          <a:noFill/>
        </p:spPr>
        <p:txBody>
          <a:bodyPr wrap="square" rtlCol="0">
            <a:spAutoFit/>
          </a:bodyPr>
          <a:lstStyle/>
          <a:p>
            <a:pPr>
              <a:lnSpc>
                <a:spcPct val="150000"/>
              </a:lnSpc>
            </a:pPr>
            <a:r>
              <a:rPr lang="vi-VN" dirty="0" smtClean="0">
                <a:latin typeface="+mj-lt"/>
              </a:rPr>
              <a:t>-	Vì </a:t>
            </a:r>
            <a:r>
              <a:rPr lang="vi-VN" dirty="0">
                <a:latin typeface="+mj-lt"/>
              </a:rPr>
              <a:t>khó khăn trong việc tìm kiếm thông tin về Mèo, người dùng thường phải dành nhiều thời gian và nỗ lực. Việc này có thể gây bất tiện và làm giảm trải nghiệm của họ khi muốn hiểu về các loại mèo đặc biệt hoặc cách chăm sóc chúng</a:t>
            </a:r>
            <a:r>
              <a:rPr lang="vi-VN" dirty="0" smtClean="0">
                <a:latin typeface="+mj-lt"/>
              </a:rPr>
              <a:t>.</a:t>
            </a:r>
          </a:p>
          <a:p>
            <a:pPr>
              <a:lnSpc>
                <a:spcPct val="150000"/>
              </a:lnSpc>
            </a:pPr>
            <a:r>
              <a:rPr lang="vi-VN" dirty="0" smtClean="0">
                <a:latin typeface="+mj-lt"/>
              </a:rPr>
              <a:t>-	Thông </a:t>
            </a:r>
            <a:r>
              <a:rPr lang="vi-VN" dirty="0">
                <a:latin typeface="+mj-lt"/>
              </a:rPr>
              <a:t>tin về mèo thường phân mảnh trên nhiều nguồn khác nhau, từ sách đến trang web và các ứng dụng di động khác. Điều này gây ra sự phức tạp và khó khăn trong việc tìm kiếm và tiếp cận thông tin một cách thuận tiện</a:t>
            </a:r>
            <a:r>
              <a:rPr lang="vi-VN" dirty="0" smtClean="0">
                <a:latin typeface="+mj-lt"/>
              </a:rPr>
              <a:t>.</a:t>
            </a:r>
            <a:endParaRPr lang="en-US" dirty="0">
              <a:latin typeface="+mj-lt"/>
            </a:endParaRPr>
          </a:p>
          <a:p>
            <a:pPr>
              <a:lnSpc>
                <a:spcPct val="150000"/>
              </a:lnSpc>
            </a:pPr>
            <a:r>
              <a:rPr lang="vi-VN" dirty="0" smtClean="0">
                <a:latin typeface="+mj-lt"/>
              </a:rPr>
              <a:t>-	Dự </a:t>
            </a:r>
            <a:r>
              <a:rPr lang="vi-VN" dirty="0">
                <a:latin typeface="+mj-lt"/>
              </a:rPr>
              <a:t>án của chúng tôi nhằm giải quyết những vấn đề trên bằng cách cung cấp một ứng dụng di động đầy đủ, tin cậy và dễ sử dụng về mèo. Bằng cách kết hợp công nghệ Flutter và dữ liệu từ API về mèo, chúng tôi hy vọng sẽ mang lại cho người dùng trải nghiệm tốt nhất khi khám phá và hiểu biết về thế giới của mèo.</a:t>
            </a:r>
            <a:endParaRPr lang="en-US" dirty="0">
              <a:latin typeface="+mj-lt"/>
            </a:endParaRPr>
          </a:p>
          <a:p>
            <a:endParaRPr lang="en-US" dirty="0"/>
          </a:p>
        </p:txBody>
      </p:sp>
    </p:spTree>
    <p:extLst>
      <p:ext uri="{BB962C8B-B14F-4D97-AF65-F5344CB8AC3E}">
        <p14:creationId xmlns:p14="http://schemas.microsoft.com/office/powerpoint/2010/main" val="40666019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4</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vi-VN" sz="3000" b="1" kern="0" dirty="0">
                <a:solidFill>
                  <a:srgbClr val="44546A"/>
                </a:solidFill>
                <a:latin typeface="Times New Roman" panose="02020603050405020304" pitchFamily="18" charset="0"/>
                <a:ea typeface="Times New Roman"/>
                <a:cs typeface="Times New Roman" panose="02020603050405020304" pitchFamily="18" charset="0"/>
                <a:sym typeface="Times New Roman"/>
              </a:rPr>
              <a:t>Xác định vấn đề</a:t>
            </a:r>
            <a: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en-US" b="1" dirty="0" smtClean="0"/>
              <a:t>2. </a:t>
            </a:r>
            <a:r>
              <a:rPr lang="en-US" sz="2000" b="1" dirty="0" err="1" smtClean="0">
                <a:latin typeface="Times New Roman" panose="02020603050405020304" pitchFamily="18" charset="0"/>
                <a:ea typeface="Tahoma" panose="020B0604030504040204" pitchFamily="34" charset="0"/>
                <a:cs typeface="Times New Roman" panose="02020603050405020304" pitchFamily="18" charset="0"/>
              </a:rPr>
              <a:t>Giải</a:t>
            </a:r>
            <a:r>
              <a:rPr lang="en-US" sz="20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smtClean="0">
                <a:latin typeface="Times New Roman" panose="02020603050405020304" pitchFamily="18" charset="0"/>
                <a:ea typeface="Tahoma" panose="020B0604030504040204" pitchFamily="34" charset="0"/>
                <a:cs typeface="Times New Roman" panose="02020603050405020304" pitchFamily="18" charset="0"/>
              </a:rPr>
              <a:t>pháp</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TextBox 6"/>
          <p:cNvSpPr txBox="1"/>
          <p:nvPr/>
        </p:nvSpPr>
        <p:spPr>
          <a:xfrm>
            <a:off x="367945" y="1871419"/>
            <a:ext cx="11824055" cy="3831818"/>
          </a:xfrm>
          <a:prstGeom prst="rect">
            <a:avLst/>
          </a:prstGeom>
          <a:noFill/>
        </p:spPr>
        <p:txBody>
          <a:bodyPr wrap="square" rtlCol="0">
            <a:spAutoFit/>
          </a:bodyPr>
          <a:lstStyle/>
          <a:p>
            <a:pPr>
              <a:lnSpc>
                <a:spcPct val="150000"/>
              </a:lnSpc>
            </a:pPr>
            <a:r>
              <a:rPr lang="vi-VN" dirty="0">
                <a:latin typeface="+mj-lt"/>
              </a:rPr>
              <a:t>Trong việc phát triển một ứng dụng đồ uống hiệu quả và hấp dẫn, việc xác định và triển khai các giải pháp phù hợp là quan trọng đối với việc đáp ứng nhu cầu đa dạng của người dùng. Với sự tiến bộ trong công nghệ và dữ liệu, có nhiều cơ hội để cung cấp trải nghiệm đồ uống đáng tin cậy, chi tiết và dễ sử dụng hơn bao giờ hết. Dưới đây là một số giải pháp đề xuất được đưa ra để phát triển một ứng dụng đồ uống đa nền tảng tối ưu, cung cấp thông tin đồ uống đáng tin cậy và linh hoạt cho người dùng:</a:t>
            </a:r>
            <a:endParaRPr lang="en-US" dirty="0">
              <a:latin typeface="+mj-lt"/>
            </a:endParaRPr>
          </a:p>
          <a:p>
            <a:pPr>
              <a:lnSpc>
                <a:spcPct val="150000"/>
              </a:lnSpc>
            </a:pPr>
            <a:r>
              <a:rPr lang="vi-VN" i="1" dirty="0" smtClean="0">
                <a:latin typeface="+mj-lt"/>
              </a:rPr>
              <a:t>-	Tích </a:t>
            </a:r>
            <a:r>
              <a:rPr lang="vi-VN" i="1" dirty="0">
                <a:latin typeface="+mj-lt"/>
              </a:rPr>
              <a:t>hợp nhiều nguồn dữ </a:t>
            </a:r>
            <a:r>
              <a:rPr lang="vi-VN" i="1" dirty="0" smtClean="0">
                <a:latin typeface="+mj-lt"/>
              </a:rPr>
              <a:t>liệu:</a:t>
            </a:r>
            <a:r>
              <a:rPr lang="vi-VN" dirty="0" smtClean="0">
                <a:latin typeface="+mj-lt"/>
              </a:rPr>
              <a:t> </a:t>
            </a:r>
            <a:r>
              <a:rPr lang="vi-VN" dirty="0">
                <a:latin typeface="+mj-lt"/>
              </a:rPr>
              <a:t>Đề xuất sử dụng nhiều nguồn dữ liệu về các loài mèo khác nhau API, hay dữ liệu từ các trang cập nhập chia sẻ  thông tin đa dạng và chính xác nhất.</a:t>
            </a:r>
            <a:endParaRPr lang="en-US" dirty="0">
              <a:latin typeface="+mj-lt"/>
            </a:endParaRPr>
          </a:p>
          <a:p>
            <a:pPr>
              <a:lnSpc>
                <a:spcPct val="150000"/>
              </a:lnSpc>
            </a:pPr>
            <a:r>
              <a:rPr lang="vi-VN" i="1" dirty="0" smtClean="0">
                <a:latin typeface="+mj-lt"/>
              </a:rPr>
              <a:t>-	Giao </a:t>
            </a:r>
            <a:r>
              <a:rPr lang="vi-VN" i="1" dirty="0">
                <a:latin typeface="+mj-lt"/>
              </a:rPr>
              <a:t>diện người dùng thân thiện:</a:t>
            </a:r>
            <a:r>
              <a:rPr lang="vi-VN" dirty="0">
                <a:latin typeface="+mj-lt"/>
              </a:rPr>
              <a:t> Xây dựng giao diện người dùng thân thiện, dễ sử dụng và linh hoạt trên cả nền tảng di động và web. </a:t>
            </a:r>
            <a:endParaRPr lang="en-US" dirty="0">
              <a:latin typeface="+mj-lt"/>
            </a:endParaRPr>
          </a:p>
        </p:txBody>
      </p:sp>
    </p:spTree>
    <p:extLst>
      <p:ext uri="{BB962C8B-B14F-4D97-AF65-F5344CB8AC3E}">
        <p14:creationId xmlns:p14="http://schemas.microsoft.com/office/powerpoint/2010/main" val="32671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5</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vi-VN" sz="3000" b="1" kern="0" noProof="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Giao diện</a:t>
            </a:r>
            <a: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1. </a:t>
            </a:r>
            <a:r>
              <a:rPr lang="vi-VN" sz="2000" b="1" dirty="0" smtClean="0">
                <a:latin typeface="Times New Roman" pitchFamily="18" charset="0"/>
                <a:cs typeface="Times New Roman" pitchFamily="18" charset="0"/>
              </a:rPr>
              <a:t>Đăng nhập </a:t>
            </a:r>
            <a:r>
              <a:rPr lang="en-US" sz="2000" b="1" dirty="0" smtClean="0">
                <a:latin typeface="Times New Roman" pitchFamily="18" charset="0"/>
                <a:cs typeface="Times New Roman" pitchFamily="18" charset="0"/>
              </a:rPr>
              <a:t> </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9" name="image10.png"/>
          <p:cNvPicPr/>
          <p:nvPr/>
        </p:nvPicPr>
        <p:blipFill>
          <a:blip r:embed="rId2"/>
          <a:srcRect/>
          <a:stretch>
            <a:fillRect/>
          </a:stretch>
        </p:blipFill>
        <p:spPr>
          <a:xfrm>
            <a:off x="4538799" y="636270"/>
            <a:ext cx="3223260" cy="5585460"/>
          </a:xfrm>
          <a:prstGeom prst="rect">
            <a:avLst/>
          </a:prstGeom>
          <a:ln/>
        </p:spPr>
      </p:pic>
    </p:spTree>
    <p:extLst>
      <p:ext uri="{BB962C8B-B14F-4D97-AF65-F5344CB8AC3E}">
        <p14:creationId xmlns:p14="http://schemas.microsoft.com/office/powerpoint/2010/main" val="2567510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6</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vi-VN" sz="3000" b="1" kern="0" noProof="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Giao diện</a:t>
            </a:r>
            <a: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vi-VN" sz="2000" b="1" dirty="0" smtClean="0">
                <a:latin typeface="Times New Roman" pitchFamily="18" charset="0"/>
                <a:cs typeface="Times New Roman" pitchFamily="18" charset="0"/>
              </a:rPr>
              <a:t>2. Đăng ký</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image6.png"/>
          <p:cNvPicPr/>
          <p:nvPr/>
        </p:nvPicPr>
        <p:blipFill>
          <a:blip r:embed="rId2"/>
          <a:srcRect/>
          <a:stretch>
            <a:fillRect/>
          </a:stretch>
        </p:blipFill>
        <p:spPr>
          <a:xfrm>
            <a:off x="4503420" y="819150"/>
            <a:ext cx="3185160" cy="5219700"/>
          </a:xfrm>
          <a:prstGeom prst="rect">
            <a:avLst/>
          </a:prstGeom>
          <a:ln/>
        </p:spPr>
      </p:pic>
    </p:spTree>
    <p:extLst>
      <p:ext uri="{BB962C8B-B14F-4D97-AF65-F5344CB8AC3E}">
        <p14:creationId xmlns:p14="http://schemas.microsoft.com/office/powerpoint/2010/main" val="1333633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7</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vi-VN" sz="3000" b="1" kern="0" noProof="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Giao diện</a:t>
            </a:r>
            <a: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vi-VN" sz="2000" b="1" dirty="0" smtClean="0">
                <a:latin typeface="Times New Roman" panose="02020603050405020304" pitchFamily="18" charset="0"/>
                <a:ea typeface="Tahoma" panose="020B0604030504040204" pitchFamily="34" charset="0"/>
                <a:cs typeface="Times New Roman" panose="02020603050405020304" pitchFamily="18" charset="0"/>
              </a:rPr>
              <a:t>3. Quên mật khẩu</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image8.png"/>
          <p:cNvPicPr/>
          <p:nvPr/>
        </p:nvPicPr>
        <p:blipFill>
          <a:blip r:embed="rId2"/>
          <a:srcRect/>
          <a:stretch>
            <a:fillRect/>
          </a:stretch>
        </p:blipFill>
        <p:spPr>
          <a:xfrm>
            <a:off x="4591050" y="952500"/>
            <a:ext cx="3009900" cy="4953000"/>
          </a:xfrm>
          <a:prstGeom prst="rect">
            <a:avLst/>
          </a:prstGeom>
          <a:ln/>
        </p:spPr>
      </p:pic>
    </p:spTree>
    <p:extLst>
      <p:ext uri="{BB962C8B-B14F-4D97-AF65-F5344CB8AC3E}">
        <p14:creationId xmlns:p14="http://schemas.microsoft.com/office/powerpoint/2010/main" val="1752940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8</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vi-VN" sz="3000" b="1" kern="0" noProof="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Giao diện</a:t>
            </a:r>
            <a: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vi-VN" sz="2000" b="1" dirty="0" smtClean="0">
                <a:latin typeface="Times New Roman" panose="02020603050405020304" pitchFamily="18" charset="0"/>
                <a:ea typeface="Tahoma" panose="020B0604030504040204" pitchFamily="34" charset="0"/>
                <a:cs typeface="Times New Roman" panose="02020603050405020304" pitchFamily="18" charset="0"/>
              </a:rPr>
              <a:t>4. Trang chủ</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9" name="image17.png"/>
          <p:cNvPicPr/>
          <p:nvPr/>
        </p:nvPicPr>
        <p:blipFill>
          <a:blip r:embed="rId2"/>
          <a:srcRect/>
          <a:stretch>
            <a:fillRect/>
          </a:stretch>
        </p:blipFill>
        <p:spPr>
          <a:xfrm>
            <a:off x="4565876" y="198664"/>
            <a:ext cx="2694895" cy="5788479"/>
          </a:xfrm>
          <a:prstGeom prst="rect">
            <a:avLst/>
          </a:prstGeom>
          <a:ln/>
        </p:spPr>
      </p:pic>
    </p:spTree>
    <p:extLst>
      <p:ext uri="{BB962C8B-B14F-4D97-AF65-F5344CB8AC3E}">
        <p14:creationId xmlns:p14="http://schemas.microsoft.com/office/powerpoint/2010/main" val="19432181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8721E-1A82-E378-335A-E7D4FEB48C33}"/>
              </a:ext>
            </a:extLst>
          </p:cNvPr>
          <p:cNvSpPr>
            <a:spLocks noGrp="1"/>
          </p:cNvSpPr>
          <p:nvPr>
            <p:ph type="dt" sz="half" idx="10"/>
          </p:nvPr>
        </p:nvSpPr>
        <p:spPr/>
        <p:txBody>
          <a:bodyPr/>
          <a:lstStyle/>
          <a:p>
            <a:fld id="{7FB16B2F-4ABC-DC47-941D-61DAA8C286C6}" type="datetime1">
              <a:rPr lang="en-US" smtClean="0"/>
              <a:t>3/30/2024</a:t>
            </a:fld>
            <a:endParaRPr lang="en-US"/>
          </a:p>
        </p:txBody>
      </p:sp>
      <p:sp>
        <p:nvSpPr>
          <p:cNvPr id="3" name="Footer Placeholder 2">
            <a:extLst>
              <a:ext uri="{FF2B5EF4-FFF2-40B4-BE49-F238E27FC236}">
                <a16:creationId xmlns:a16="http://schemas.microsoft.com/office/drawing/2014/main" xmlns="" id="{4F16B67D-E620-5D23-2709-61B5A729A70E}"/>
              </a:ext>
            </a:extLst>
          </p:cNvPr>
          <p:cNvSpPr>
            <a:spLocks noGrp="1"/>
          </p:cNvSpPr>
          <p:nvPr>
            <p:ph type="ftr" sz="quarter" idx="11"/>
          </p:nvPr>
        </p:nvSpPr>
        <p:spPr/>
        <p:txBody>
          <a:bodyPr/>
          <a:lstStyle/>
          <a:p>
            <a:r>
              <a:rPr lang="en-US"/>
              <a:t>Faculty of Computer Science</a:t>
            </a:r>
          </a:p>
        </p:txBody>
      </p:sp>
      <p:sp>
        <p:nvSpPr>
          <p:cNvPr id="4" name="Slide Number Placeholder 3">
            <a:extLst>
              <a:ext uri="{FF2B5EF4-FFF2-40B4-BE49-F238E27FC236}">
                <a16:creationId xmlns:a16="http://schemas.microsoft.com/office/drawing/2014/main" xmlns="" id="{419281F1-3975-16BE-AA67-6F098854D341}"/>
              </a:ext>
            </a:extLst>
          </p:cNvPr>
          <p:cNvSpPr>
            <a:spLocks noGrp="1"/>
          </p:cNvSpPr>
          <p:nvPr>
            <p:ph type="sldNum" sz="quarter" idx="12"/>
          </p:nvPr>
        </p:nvSpPr>
        <p:spPr/>
        <p:txBody>
          <a:bodyPr/>
          <a:lstStyle/>
          <a:p>
            <a:fld id="{086B6608-6F69-448F-99DC-C9E613BFB696}" type="slidenum">
              <a:rPr lang="en-US" smtClean="0"/>
              <a:t>9</a:t>
            </a:fld>
            <a:endParaRPr lang="en-US"/>
          </a:p>
        </p:txBody>
      </p:sp>
      <p:sp>
        <p:nvSpPr>
          <p:cNvPr id="5" name="Title 4">
            <a:extLst>
              <a:ext uri="{FF2B5EF4-FFF2-40B4-BE49-F238E27FC236}">
                <a16:creationId xmlns:a16="http://schemas.microsoft.com/office/drawing/2014/main" xmlns="" id="{99889CB1-8420-E74F-0493-90D0E14F8801}"/>
              </a:ext>
            </a:extLst>
          </p:cNvPr>
          <p:cNvSpPr>
            <a:spLocks noGrp="1"/>
          </p:cNvSpPr>
          <p:nvPr>
            <p:ph type="title"/>
          </p:nvPr>
        </p:nvSpPr>
        <p:spPr>
          <a:xfrm>
            <a:off x="391885" y="304156"/>
            <a:ext cx="10513219" cy="501387"/>
          </a:xfrm>
        </p:spPr>
        <p:txBody>
          <a:bodyPr/>
          <a:lstStyle/>
          <a:p>
            <a:r>
              <a:rPr lang="vi-VN" sz="3000" b="1" kern="0" noProof="0" dirty="0" smtClean="0">
                <a:solidFill>
                  <a:srgbClr val="44546A"/>
                </a:solidFill>
                <a:latin typeface="Times New Roman" panose="02020603050405020304" pitchFamily="18" charset="0"/>
                <a:ea typeface="Times New Roman"/>
                <a:cs typeface="Times New Roman" panose="02020603050405020304" pitchFamily="18" charset="0"/>
                <a:sym typeface="Times New Roman"/>
              </a:rPr>
              <a:t>Giao diện</a:t>
            </a:r>
            <a: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t/>
            </a:r>
            <a:br>
              <a:rPr kumimoji="0" lang="en-US" sz="6000" b="1" i="0" u="none" strike="noStrike" kern="0" cap="none" spc="0" normalizeH="0" baseline="0" noProof="0" dirty="0" smtClean="0">
                <a:ln>
                  <a:noFill/>
                </a:ln>
                <a:solidFill>
                  <a:srgbClr val="44546A"/>
                </a:solidFill>
                <a:effectLst/>
                <a:uLnTx/>
                <a:uFillTx/>
                <a:latin typeface="Times New Roman" panose="02020603050405020304" pitchFamily="18" charset="0"/>
                <a:ea typeface="Times New Roman"/>
                <a:cs typeface="Times New Roman" panose="02020603050405020304" pitchFamily="18" charset="0"/>
                <a:sym typeface="Times New Roman"/>
              </a:rPr>
            </a:br>
            <a:endParaRPr lang="en-US" dirty="0"/>
          </a:p>
        </p:txBody>
      </p:sp>
      <p:sp>
        <p:nvSpPr>
          <p:cNvPr id="6" name="TextBox 5"/>
          <p:cNvSpPr txBox="1"/>
          <p:nvPr/>
        </p:nvSpPr>
        <p:spPr>
          <a:xfrm>
            <a:off x="285150" y="1307524"/>
            <a:ext cx="2743201" cy="400110"/>
          </a:xfrm>
          <a:prstGeom prst="rect">
            <a:avLst/>
          </a:prstGeom>
          <a:noFill/>
        </p:spPr>
        <p:txBody>
          <a:bodyPr wrap="square" rtlCol="0">
            <a:spAutoFit/>
          </a:bodyPr>
          <a:lstStyle/>
          <a:p>
            <a:r>
              <a:rPr lang="vi-VN" sz="2000" b="1" dirty="0" smtClean="0">
                <a:latin typeface="Times New Roman" panose="02020603050405020304" pitchFamily="18" charset="0"/>
                <a:ea typeface="Tahoma" panose="020B0604030504040204" pitchFamily="34" charset="0"/>
                <a:cs typeface="Times New Roman" panose="02020603050405020304" pitchFamily="18" charset="0"/>
              </a:rPr>
              <a:t>4. Trang yêu thích</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9" name="Picture 8"/>
          <p:cNvPicPr/>
          <p:nvPr/>
        </p:nvPicPr>
        <p:blipFill>
          <a:blip r:embed="rId2"/>
          <a:stretch>
            <a:fillRect/>
          </a:stretch>
        </p:blipFill>
        <p:spPr>
          <a:xfrm>
            <a:off x="4241482" y="662940"/>
            <a:ext cx="3709035" cy="5532120"/>
          </a:xfrm>
          <a:prstGeom prst="rect">
            <a:avLst/>
          </a:prstGeom>
        </p:spPr>
      </p:pic>
    </p:spTree>
    <p:extLst>
      <p:ext uri="{BB962C8B-B14F-4D97-AF65-F5344CB8AC3E}">
        <p14:creationId xmlns:p14="http://schemas.microsoft.com/office/powerpoint/2010/main" val="3480110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coston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Mau thuyet trình cong ty Vicostone" id="{123813FF-2186-4307-88AB-E52DC4E764C5}" vid="{7A2E833A-1ED4-4E30-9CFE-D6481D7B3B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64D6C488808240A931504663625519" ma:contentTypeVersion="14" ma:contentTypeDescription="Create a new document." ma:contentTypeScope="" ma:versionID="1b62e8f1834b831c8f32bb5cb869efd4">
  <xsd:schema xmlns:xsd="http://www.w3.org/2001/XMLSchema" xmlns:xs="http://www.w3.org/2001/XMLSchema" xmlns:p="http://schemas.microsoft.com/office/2006/metadata/properties" xmlns:ns2="f6f721e1-8a62-40be-993d-f44352021507" xmlns:ns3="5d0b22ea-e5ea-49c7-9b62-902e21e51f08" targetNamespace="http://schemas.microsoft.com/office/2006/metadata/properties" ma:root="true" ma:fieldsID="b5faa4c97add08f19085f545fbe457ca" ns2:_="" ns3:_="">
    <xsd:import namespace="f6f721e1-8a62-40be-993d-f44352021507"/>
    <xsd:import namespace="5d0b22ea-e5ea-49c7-9b62-902e21e51f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f721e1-8a62-40be-993d-f443520215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7facb9e-2b26-4d73-808f-93b90f4d655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0b22ea-e5ea-49c7-9b62-902e21e51f0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31b757f-8087-4096-bcce-f3e636a02fec}" ma:internalName="TaxCatchAll" ma:showField="CatchAllData" ma:web="5d0b22ea-e5ea-49c7-9b62-902e21e51f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6f721e1-8a62-40be-993d-f44352021507">
      <Terms xmlns="http://schemas.microsoft.com/office/infopath/2007/PartnerControls"/>
    </lcf76f155ced4ddcb4097134ff3c332f>
    <TaxCatchAll xmlns="5d0b22ea-e5ea-49c7-9b62-902e21e51f08" xsi:nil="true"/>
  </documentManagement>
</p:properties>
</file>

<file path=customXml/itemProps1.xml><?xml version="1.0" encoding="utf-8"?>
<ds:datastoreItem xmlns:ds="http://schemas.openxmlformats.org/officeDocument/2006/customXml" ds:itemID="{19E42AFF-377A-47D3-84EF-20B0692369E9}">
  <ds:schemaRefs>
    <ds:schemaRef ds:uri="http://schemas.microsoft.com/sharepoint/v3/contenttype/forms"/>
  </ds:schemaRefs>
</ds:datastoreItem>
</file>

<file path=customXml/itemProps2.xml><?xml version="1.0" encoding="utf-8"?>
<ds:datastoreItem xmlns:ds="http://schemas.openxmlformats.org/officeDocument/2006/customXml" ds:itemID="{1BC49BF6-AA93-40A7-9737-A0FC93F02F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f721e1-8a62-40be-993d-f44352021507"/>
    <ds:schemaRef ds:uri="5d0b22ea-e5ea-49c7-9b62-902e21e51f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9B77A0-8658-45E5-8D19-245595005394}">
  <ds:schemaRefs>
    <ds:schemaRef ds:uri="http://schemas.microsoft.com/office/infopath/2007/PartnerControls"/>
    <ds:schemaRef ds:uri="http://schemas.microsoft.com/office/2006/metadata/properties"/>
    <ds:schemaRef ds:uri="f6f721e1-8a62-40be-993d-f44352021507"/>
    <ds:schemaRef ds:uri="http://www.w3.org/XML/1998/namespace"/>
    <ds:schemaRef ds:uri="http://schemas.microsoft.com/office/2006/documentManagement/types"/>
    <ds:schemaRef ds:uri="http://purl.org/dc/elements/1.1/"/>
    <ds:schemaRef ds:uri="http://purl.org/dc/terms/"/>
    <ds:schemaRef ds:uri="http://schemas.openxmlformats.org/package/2006/metadata/core-properties"/>
    <ds:schemaRef ds:uri="5d0b22ea-e5ea-49c7-9b62-902e21e51f0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1346</TotalTime>
  <Words>393</Words>
  <Application>Microsoft Office PowerPoint</Application>
  <PresentationFormat>Custom</PresentationFormat>
  <Paragraphs>73</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Vicostone Template</vt:lpstr>
      <vt:lpstr>BÁO CÁO CUỐI KỲ Môn: Lập Trình Di Động Giảng viên:Trần Đức Minh</vt:lpstr>
      <vt:lpstr>PowerPoint Presentation</vt:lpstr>
      <vt:lpstr>Xác định vấn đề </vt:lpstr>
      <vt:lpstr>Xác định vấn đề </vt:lpstr>
      <vt:lpstr>Giao diện </vt:lpstr>
      <vt:lpstr>Giao diện </vt:lpstr>
      <vt:lpstr>Giao diện </vt:lpstr>
      <vt:lpstr>Giao diện </vt:lpstr>
      <vt:lpstr>Giao diện </vt:lpstr>
      <vt:lpstr>Giao diện </vt:lpstr>
      <vt:lpstr>Giao diện </vt:lpstr>
      <vt:lpstr>Kết luận </vt:lpstr>
      <vt:lpstr>XIN CẢM ƠN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huy pham</dc:creator>
  <cp:lastModifiedBy>DELL</cp:lastModifiedBy>
  <cp:revision>104</cp:revision>
  <dcterms:created xsi:type="dcterms:W3CDTF">2021-07-07T15:50:18Z</dcterms:created>
  <dcterms:modified xsi:type="dcterms:W3CDTF">2024-03-30T14:15:20Z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0x010100BD3BB059D0FAE34984A8001B7158EFFA</vt:lpwstr>
  </property>
  <property fmtid="{D5CDD505-2E9C-101B-9397-08002B2CF9AE}" pid="3" name="MediaServiceImageTags">
    <vt:lpwstr/>
  </property>
</Properties>
</file>